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1" r:id="rId3"/>
    <p:sldId id="317" r:id="rId4"/>
    <p:sldId id="320" r:id="rId5"/>
    <p:sldId id="321" r:id="rId6"/>
    <p:sldId id="258" r:id="rId7"/>
    <p:sldId id="322" r:id="rId8"/>
    <p:sldId id="324" r:id="rId9"/>
    <p:sldId id="323" r:id="rId10"/>
    <p:sldId id="291" r:id="rId11"/>
    <p:sldId id="319" r:id="rId12"/>
    <p:sldId id="318" r:id="rId13"/>
  </p:sldIdLst>
  <p:sldSz cx="12192000" cy="6858000"/>
  <p:notesSz cx="7010400" cy="9296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-24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PD Teno" userId="a03a6bd9-bdd8-482c-9bed-7b7b5a33723e" providerId="ADAL" clId="{E3065029-5866-4EF6-BEAB-EF3E32D7A9ED}"/>
    <pc:docChg chg="undo redo custSel addSld delSld modSld sldOrd">
      <pc:chgData name="CPD Teno" userId="a03a6bd9-bdd8-482c-9bed-7b7b5a33723e" providerId="ADAL" clId="{E3065029-5866-4EF6-BEAB-EF3E32D7A9ED}" dt="2022-04-24T23:43:42.867" v="789" actId="6549"/>
      <pc:docMkLst>
        <pc:docMk/>
      </pc:docMkLst>
      <pc:sldChg chg="modSp">
        <pc:chgData name="CPD Teno" userId="a03a6bd9-bdd8-482c-9bed-7b7b5a33723e" providerId="ADAL" clId="{E3065029-5866-4EF6-BEAB-EF3E32D7A9ED}" dt="2022-04-24T22:05:30.267" v="42" actId="14100"/>
        <pc:sldMkLst>
          <pc:docMk/>
          <pc:sldMk cId="3636427439" sldId="257"/>
        </pc:sldMkLst>
        <pc:picChg chg="mod">
          <ac:chgData name="CPD Teno" userId="a03a6bd9-bdd8-482c-9bed-7b7b5a33723e" providerId="ADAL" clId="{E3065029-5866-4EF6-BEAB-EF3E32D7A9ED}" dt="2022-04-24T22:05:30.267" v="42" actId="14100"/>
          <ac:picMkLst>
            <pc:docMk/>
            <pc:sldMk cId="3636427439" sldId="257"/>
            <ac:picMk id="7" creationId="{004E9C87-089E-435E-9231-DE34D762BBDB}"/>
          </ac:picMkLst>
        </pc:picChg>
      </pc:sldChg>
      <pc:sldChg chg="addSp modSp add mod ord modAnim">
        <pc:chgData name="CPD Teno" userId="a03a6bd9-bdd8-482c-9bed-7b7b5a33723e" providerId="ADAL" clId="{E3065029-5866-4EF6-BEAB-EF3E32D7A9ED}" dt="2022-04-24T23:20:27.839" v="504" actId="14100"/>
        <pc:sldMkLst>
          <pc:docMk/>
          <pc:sldMk cId="2917299303" sldId="261"/>
        </pc:sldMkLst>
        <pc:spChg chg="mod">
          <ac:chgData name="CPD Teno" userId="a03a6bd9-bdd8-482c-9bed-7b7b5a33723e" providerId="ADAL" clId="{E3065029-5866-4EF6-BEAB-EF3E32D7A9ED}" dt="2022-04-24T23:20:27.839" v="504" actId="14100"/>
          <ac:spMkLst>
            <pc:docMk/>
            <pc:sldMk cId="2917299303" sldId="261"/>
            <ac:spMk id="4" creationId="{C7C4BCDD-C85E-4A91-8EFC-4A2840C14D4D}"/>
          </ac:spMkLst>
        </pc:spChg>
        <pc:spChg chg="add mod">
          <ac:chgData name="CPD Teno" userId="a03a6bd9-bdd8-482c-9bed-7b7b5a33723e" providerId="ADAL" clId="{E3065029-5866-4EF6-BEAB-EF3E32D7A9ED}" dt="2022-04-24T22:05:50.261" v="45" actId="14100"/>
          <ac:spMkLst>
            <pc:docMk/>
            <pc:sldMk cId="2917299303" sldId="261"/>
            <ac:spMk id="5" creationId="{FE089C7D-D66A-4795-B098-DA20745301E9}"/>
          </ac:spMkLst>
        </pc:spChg>
        <pc:picChg chg="add mod">
          <ac:chgData name="CPD Teno" userId="a03a6bd9-bdd8-482c-9bed-7b7b5a33723e" providerId="ADAL" clId="{E3065029-5866-4EF6-BEAB-EF3E32D7A9ED}" dt="2022-04-24T22:05:50.261" v="45" actId="14100"/>
          <ac:picMkLst>
            <pc:docMk/>
            <pc:sldMk cId="2917299303" sldId="261"/>
            <ac:picMk id="3" creationId="{986D9E4E-3009-4982-9B3F-79D8095D15D9}"/>
          </ac:picMkLst>
        </pc:picChg>
        <pc:picChg chg="add mod">
          <ac:chgData name="CPD Teno" userId="a03a6bd9-bdd8-482c-9bed-7b7b5a33723e" providerId="ADAL" clId="{E3065029-5866-4EF6-BEAB-EF3E32D7A9ED}" dt="2022-04-24T22:06:18.610" v="48" actId="14100"/>
          <ac:picMkLst>
            <pc:docMk/>
            <pc:sldMk cId="2917299303" sldId="261"/>
            <ac:picMk id="6" creationId="{55159A90-660E-4F4F-AC51-39D6BFBACD49}"/>
          </ac:picMkLst>
        </pc:picChg>
      </pc:sldChg>
      <pc:sldChg chg="addSp modSp mod">
        <pc:chgData name="CPD Teno" userId="a03a6bd9-bdd8-482c-9bed-7b7b5a33723e" providerId="ADAL" clId="{E3065029-5866-4EF6-BEAB-EF3E32D7A9ED}" dt="2022-04-24T22:31:26.381" v="461" actId="14100"/>
        <pc:sldMkLst>
          <pc:docMk/>
          <pc:sldMk cId="4211245919" sldId="291"/>
        </pc:sldMkLst>
        <pc:picChg chg="add mod">
          <ac:chgData name="CPD Teno" userId="a03a6bd9-bdd8-482c-9bed-7b7b5a33723e" providerId="ADAL" clId="{E3065029-5866-4EF6-BEAB-EF3E32D7A9ED}" dt="2022-04-24T22:31:26.381" v="461" actId="14100"/>
          <ac:picMkLst>
            <pc:docMk/>
            <pc:sldMk cId="4211245919" sldId="291"/>
            <ac:picMk id="3" creationId="{81B17C71-D64B-400D-8A08-C1FD9F8BCF84}"/>
          </ac:picMkLst>
        </pc:picChg>
      </pc:sldChg>
      <pc:sldChg chg="addSp modSp add mod">
        <pc:chgData name="CPD Teno" userId="a03a6bd9-bdd8-482c-9bed-7b7b5a33723e" providerId="ADAL" clId="{E3065029-5866-4EF6-BEAB-EF3E32D7A9ED}" dt="2022-04-24T22:47:55.480" v="498" actId="14100"/>
        <pc:sldMkLst>
          <pc:docMk/>
          <pc:sldMk cId="1649802101" sldId="317"/>
        </pc:sldMkLst>
        <pc:spChg chg="mod">
          <ac:chgData name="CPD Teno" userId="a03a6bd9-bdd8-482c-9bed-7b7b5a33723e" providerId="ADAL" clId="{E3065029-5866-4EF6-BEAB-EF3E32D7A9ED}" dt="2022-04-24T22:47:31.422" v="493" actId="1076"/>
          <ac:spMkLst>
            <pc:docMk/>
            <pc:sldMk cId="1649802101" sldId="317"/>
            <ac:spMk id="3" creationId="{9F8F0D54-949C-49D9-A3E4-CDF63B210050}"/>
          </ac:spMkLst>
        </pc:spChg>
        <pc:picChg chg="add mod">
          <ac:chgData name="CPD Teno" userId="a03a6bd9-bdd8-482c-9bed-7b7b5a33723e" providerId="ADAL" clId="{E3065029-5866-4EF6-BEAB-EF3E32D7A9ED}" dt="2022-04-24T22:47:55.480" v="498" actId="14100"/>
          <ac:picMkLst>
            <pc:docMk/>
            <pc:sldMk cId="1649802101" sldId="317"/>
            <ac:picMk id="1026" creationId="{651BD7DE-7B45-4A72-93A5-56DA00121E88}"/>
          </ac:picMkLst>
        </pc:picChg>
      </pc:sldChg>
      <pc:sldChg chg="del">
        <pc:chgData name="CPD Teno" userId="a03a6bd9-bdd8-482c-9bed-7b7b5a33723e" providerId="ADAL" clId="{E3065029-5866-4EF6-BEAB-EF3E32D7A9ED}" dt="2022-04-24T22:39:42.433" v="462" actId="2696"/>
        <pc:sldMkLst>
          <pc:docMk/>
          <pc:sldMk cId="2169823911" sldId="317"/>
        </pc:sldMkLst>
      </pc:sldChg>
      <pc:sldChg chg="addSp delSp modSp add mod ord delAnim modAnim">
        <pc:chgData name="CPD Teno" userId="a03a6bd9-bdd8-482c-9bed-7b7b5a33723e" providerId="ADAL" clId="{E3065029-5866-4EF6-BEAB-EF3E32D7A9ED}" dt="2022-04-24T22:43:06.191" v="484"/>
        <pc:sldMkLst>
          <pc:docMk/>
          <pc:sldMk cId="974709718" sldId="318"/>
        </pc:sldMkLst>
        <pc:spChg chg="del mod">
          <ac:chgData name="CPD Teno" userId="a03a6bd9-bdd8-482c-9bed-7b7b5a33723e" providerId="ADAL" clId="{E3065029-5866-4EF6-BEAB-EF3E32D7A9ED}" dt="2022-04-24T22:40:34.843" v="469" actId="478"/>
          <ac:spMkLst>
            <pc:docMk/>
            <pc:sldMk cId="974709718" sldId="318"/>
            <ac:spMk id="7" creationId="{D008993B-2AF5-484E-9F30-4693EB68CF44}"/>
          </ac:spMkLst>
        </pc:spChg>
        <pc:spChg chg="del">
          <ac:chgData name="CPD Teno" userId="a03a6bd9-bdd8-482c-9bed-7b7b5a33723e" providerId="ADAL" clId="{E3065029-5866-4EF6-BEAB-EF3E32D7A9ED}" dt="2022-04-24T22:40:37.570" v="470" actId="478"/>
          <ac:spMkLst>
            <pc:docMk/>
            <pc:sldMk cId="974709718" sldId="318"/>
            <ac:spMk id="9" creationId="{A2EDC0A0-5349-4A58-B77F-BBB6CF89D2AA}"/>
          </ac:spMkLst>
        </pc:spChg>
        <pc:spChg chg="del mod">
          <ac:chgData name="CPD Teno" userId="a03a6bd9-bdd8-482c-9bed-7b7b5a33723e" providerId="ADAL" clId="{E3065029-5866-4EF6-BEAB-EF3E32D7A9ED}" dt="2022-04-24T22:41:29.244" v="481" actId="478"/>
          <ac:spMkLst>
            <pc:docMk/>
            <pc:sldMk cId="974709718" sldId="318"/>
            <ac:spMk id="10" creationId="{DDAFBDCE-92B6-4868-88A8-959686B836AB}"/>
          </ac:spMkLst>
        </pc:spChg>
        <pc:spChg chg="add mod">
          <ac:chgData name="CPD Teno" userId="a03a6bd9-bdd8-482c-9bed-7b7b5a33723e" providerId="ADAL" clId="{E3065029-5866-4EF6-BEAB-EF3E32D7A9ED}" dt="2022-04-24T22:41:20.040" v="478" actId="14100"/>
          <ac:spMkLst>
            <pc:docMk/>
            <pc:sldMk cId="974709718" sldId="318"/>
            <ac:spMk id="12" creationId="{C4A794EA-83A6-4DBC-844D-B5F90306B47B}"/>
          </ac:spMkLst>
        </pc:spChg>
        <pc:picChg chg="add mod">
          <ac:chgData name="CPD Teno" userId="a03a6bd9-bdd8-482c-9bed-7b7b5a33723e" providerId="ADAL" clId="{E3065029-5866-4EF6-BEAB-EF3E32D7A9ED}" dt="2022-04-24T22:43:06.191" v="484"/>
          <ac:picMkLst>
            <pc:docMk/>
            <pc:sldMk cId="974709718" sldId="318"/>
            <ac:picMk id="2" creationId="{FC7F3AAB-82C5-4EB7-AB52-4AE9309FEE32}"/>
          </ac:picMkLst>
        </pc:picChg>
        <pc:picChg chg="mod">
          <ac:chgData name="CPD Teno" userId="a03a6bd9-bdd8-482c-9bed-7b7b5a33723e" providerId="ADAL" clId="{E3065029-5866-4EF6-BEAB-EF3E32D7A9ED}" dt="2022-04-24T22:41:56.780" v="483" actId="1076"/>
          <ac:picMkLst>
            <pc:docMk/>
            <pc:sldMk cId="974709718" sldId="318"/>
            <ac:picMk id="6" creationId="{F860CA87-AF7D-4FDE-89E5-AE7367324D85}"/>
          </ac:picMkLst>
        </pc:picChg>
        <pc:picChg chg="del">
          <ac:chgData name="CPD Teno" userId="a03a6bd9-bdd8-482c-9bed-7b7b5a33723e" providerId="ADAL" clId="{E3065029-5866-4EF6-BEAB-EF3E32D7A9ED}" dt="2022-04-24T22:41:22.092" v="479" actId="478"/>
          <ac:picMkLst>
            <pc:docMk/>
            <pc:sldMk cId="974709718" sldId="318"/>
            <ac:picMk id="8" creationId="{F022AE76-02E7-4B17-AA60-02510488F569}"/>
          </ac:picMkLst>
        </pc:picChg>
        <pc:picChg chg="add mod">
          <ac:chgData name="CPD Teno" userId="a03a6bd9-bdd8-482c-9bed-7b7b5a33723e" providerId="ADAL" clId="{E3065029-5866-4EF6-BEAB-EF3E32D7A9ED}" dt="2022-04-24T22:41:20.040" v="478" actId="14100"/>
          <ac:picMkLst>
            <pc:docMk/>
            <pc:sldMk cId="974709718" sldId="318"/>
            <ac:picMk id="11" creationId="{45441798-21DE-4F88-AFBB-7413977F008F}"/>
          </ac:picMkLst>
        </pc:picChg>
      </pc:sldChg>
      <pc:sldChg chg="del">
        <pc:chgData name="CPD Teno" userId="a03a6bd9-bdd8-482c-9bed-7b7b5a33723e" providerId="ADAL" clId="{E3065029-5866-4EF6-BEAB-EF3E32D7A9ED}" dt="2022-04-24T22:40:10.066" v="464" actId="2696"/>
        <pc:sldMkLst>
          <pc:docMk/>
          <pc:sldMk cId="1269205993" sldId="318"/>
        </pc:sldMkLst>
      </pc:sldChg>
      <pc:sldChg chg="addSp delSp modSp mod delAnim">
        <pc:chgData name="CPD Teno" userId="a03a6bd9-bdd8-482c-9bed-7b7b5a33723e" providerId="ADAL" clId="{E3065029-5866-4EF6-BEAB-EF3E32D7A9ED}" dt="2022-04-24T23:36:59.050" v="782" actId="1076"/>
        <pc:sldMkLst>
          <pc:docMk/>
          <pc:sldMk cId="3749727083" sldId="319"/>
        </pc:sldMkLst>
        <pc:spChg chg="mod">
          <ac:chgData name="CPD Teno" userId="a03a6bd9-bdd8-482c-9bed-7b7b5a33723e" providerId="ADAL" clId="{E3065029-5866-4EF6-BEAB-EF3E32D7A9ED}" dt="2022-04-24T23:36:49.150" v="780" actId="14100"/>
          <ac:spMkLst>
            <pc:docMk/>
            <pc:sldMk cId="3749727083" sldId="319"/>
            <ac:spMk id="2" creationId="{D54A43EB-AB82-4FB6-883E-DDFC13E2F8A0}"/>
          </ac:spMkLst>
        </pc:spChg>
        <pc:spChg chg="del mod">
          <ac:chgData name="CPD Teno" userId="a03a6bd9-bdd8-482c-9bed-7b7b5a33723e" providerId="ADAL" clId="{E3065029-5866-4EF6-BEAB-EF3E32D7A9ED}" dt="2022-04-24T23:30:19.859" v="710" actId="478"/>
          <ac:spMkLst>
            <pc:docMk/>
            <pc:sldMk cId="3749727083" sldId="319"/>
            <ac:spMk id="8" creationId="{BA1ECEA7-816B-4573-8AA7-90DCE5F6BCE9}"/>
          </ac:spMkLst>
        </pc:spChg>
        <pc:spChg chg="add mod">
          <ac:chgData name="CPD Teno" userId="a03a6bd9-bdd8-482c-9bed-7b7b5a33723e" providerId="ADAL" clId="{E3065029-5866-4EF6-BEAB-EF3E32D7A9ED}" dt="2022-04-24T23:36:10.349" v="779" actId="6549"/>
          <ac:spMkLst>
            <pc:docMk/>
            <pc:sldMk cId="3749727083" sldId="319"/>
            <ac:spMk id="9" creationId="{FDD172EB-7461-45DC-9D22-21DA2E13137F}"/>
          </ac:spMkLst>
        </pc:spChg>
        <pc:spChg chg="del">
          <ac:chgData name="CPD Teno" userId="a03a6bd9-bdd8-482c-9bed-7b7b5a33723e" providerId="ADAL" clId="{E3065029-5866-4EF6-BEAB-EF3E32D7A9ED}" dt="2022-04-24T23:22:12.032" v="506" actId="478"/>
          <ac:spMkLst>
            <pc:docMk/>
            <pc:sldMk cId="3749727083" sldId="319"/>
            <ac:spMk id="11" creationId="{2D1DC198-FD77-4C3F-8406-DBCB381DFDD6}"/>
          </ac:spMkLst>
        </pc:spChg>
        <pc:spChg chg="add del">
          <ac:chgData name="CPD Teno" userId="a03a6bd9-bdd8-482c-9bed-7b7b5a33723e" providerId="ADAL" clId="{E3065029-5866-4EF6-BEAB-EF3E32D7A9ED}" dt="2022-04-24T23:24:08.950" v="604" actId="478"/>
          <ac:spMkLst>
            <pc:docMk/>
            <pc:sldMk cId="3749727083" sldId="319"/>
            <ac:spMk id="12" creationId="{E66F176C-5328-416D-B0EA-C6BF87A86811}"/>
          </ac:spMkLst>
        </pc:spChg>
        <pc:spChg chg="add del mod">
          <ac:chgData name="CPD Teno" userId="a03a6bd9-bdd8-482c-9bed-7b7b5a33723e" providerId="ADAL" clId="{E3065029-5866-4EF6-BEAB-EF3E32D7A9ED}" dt="2022-04-24T23:31:01.512" v="720" actId="478"/>
          <ac:spMkLst>
            <pc:docMk/>
            <pc:sldMk cId="3749727083" sldId="319"/>
            <ac:spMk id="15" creationId="{279D1BF6-CDC5-47EE-9C77-72A9B068BA07}"/>
          </ac:spMkLst>
        </pc:spChg>
        <pc:picChg chg="del mod">
          <ac:chgData name="CPD Teno" userId="a03a6bd9-bdd8-482c-9bed-7b7b5a33723e" providerId="ADAL" clId="{E3065029-5866-4EF6-BEAB-EF3E32D7A9ED}" dt="2022-04-24T23:25:00.687" v="640" actId="478"/>
          <ac:picMkLst>
            <pc:docMk/>
            <pc:sldMk cId="3749727083" sldId="319"/>
            <ac:picMk id="3" creationId="{3309B89C-6206-4E98-8065-9F0866F93A17}"/>
          </ac:picMkLst>
        </pc:picChg>
        <pc:picChg chg="mod">
          <ac:chgData name="CPD Teno" userId="a03a6bd9-bdd8-482c-9bed-7b7b5a33723e" providerId="ADAL" clId="{E3065029-5866-4EF6-BEAB-EF3E32D7A9ED}" dt="2022-04-24T23:36:53.192" v="781" actId="1076"/>
          <ac:picMkLst>
            <pc:docMk/>
            <pc:sldMk cId="3749727083" sldId="319"/>
            <ac:picMk id="5" creationId="{1179175F-FCED-4A9F-87F8-9BF20D7A3BF4}"/>
          </ac:picMkLst>
        </pc:picChg>
        <pc:picChg chg="add del mod">
          <ac:chgData name="CPD Teno" userId="a03a6bd9-bdd8-482c-9bed-7b7b5a33723e" providerId="ADAL" clId="{E3065029-5866-4EF6-BEAB-EF3E32D7A9ED}" dt="2022-04-24T23:36:59.050" v="782" actId="1076"/>
          <ac:picMkLst>
            <pc:docMk/>
            <pc:sldMk cId="3749727083" sldId="319"/>
            <ac:picMk id="7" creationId="{004E9C87-089E-435E-9231-DE34D762BBDB}"/>
          </ac:picMkLst>
        </pc:picChg>
        <pc:picChg chg="del">
          <ac:chgData name="CPD Teno" userId="a03a6bd9-bdd8-482c-9bed-7b7b5a33723e" providerId="ADAL" clId="{E3065029-5866-4EF6-BEAB-EF3E32D7A9ED}" dt="2022-04-24T23:22:06.986" v="505" actId="478"/>
          <ac:picMkLst>
            <pc:docMk/>
            <pc:sldMk cId="3749727083" sldId="319"/>
            <ac:picMk id="10" creationId="{467D15F8-EC36-47D2-B760-E508F2689335}"/>
          </ac:picMkLst>
        </pc:picChg>
        <pc:picChg chg="add mod">
          <ac:chgData name="CPD Teno" userId="a03a6bd9-bdd8-482c-9bed-7b7b5a33723e" providerId="ADAL" clId="{E3065029-5866-4EF6-BEAB-EF3E32D7A9ED}" dt="2022-04-24T23:27:11.881" v="643" actId="14100"/>
          <ac:picMkLst>
            <pc:docMk/>
            <pc:sldMk cId="3749727083" sldId="319"/>
            <ac:picMk id="13" creationId="{A73B5FF2-C099-49A0-844B-5AC58C445509}"/>
          </ac:picMkLst>
        </pc:picChg>
      </pc:sldChg>
      <pc:sldChg chg="ord">
        <pc:chgData name="CPD Teno" userId="a03a6bd9-bdd8-482c-9bed-7b7b5a33723e" providerId="ADAL" clId="{E3065029-5866-4EF6-BEAB-EF3E32D7A9ED}" dt="2022-04-24T22:16:48.659" v="184"/>
        <pc:sldMkLst>
          <pc:docMk/>
          <pc:sldMk cId="114937928" sldId="320"/>
        </pc:sldMkLst>
      </pc:sldChg>
      <pc:sldChg chg="addSp modSp ord">
        <pc:chgData name="CPD Teno" userId="a03a6bd9-bdd8-482c-9bed-7b7b5a33723e" providerId="ADAL" clId="{E3065029-5866-4EF6-BEAB-EF3E32D7A9ED}" dt="2022-04-24T22:16:56.926" v="186"/>
        <pc:sldMkLst>
          <pc:docMk/>
          <pc:sldMk cId="953818419" sldId="321"/>
        </pc:sldMkLst>
        <pc:picChg chg="add mod">
          <ac:chgData name="CPD Teno" userId="a03a6bd9-bdd8-482c-9bed-7b7b5a33723e" providerId="ADAL" clId="{E3065029-5866-4EF6-BEAB-EF3E32D7A9ED}" dt="2022-04-24T22:16:38.571" v="182"/>
          <ac:picMkLst>
            <pc:docMk/>
            <pc:sldMk cId="953818419" sldId="321"/>
            <ac:picMk id="10" creationId="{3A109D0E-2718-4504-882F-114B0966458B}"/>
          </ac:picMkLst>
        </pc:picChg>
      </pc:sldChg>
      <pc:sldChg chg="modSp mod">
        <pc:chgData name="CPD Teno" userId="a03a6bd9-bdd8-482c-9bed-7b7b5a33723e" providerId="ADAL" clId="{E3065029-5866-4EF6-BEAB-EF3E32D7A9ED}" dt="2022-04-24T22:25:59.535" v="455" actId="20577"/>
        <pc:sldMkLst>
          <pc:docMk/>
          <pc:sldMk cId="4193823405" sldId="323"/>
        </pc:sldMkLst>
        <pc:spChg chg="mod">
          <ac:chgData name="CPD Teno" userId="a03a6bd9-bdd8-482c-9bed-7b7b5a33723e" providerId="ADAL" clId="{E3065029-5866-4EF6-BEAB-EF3E32D7A9ED}" dt="2022-04-24T22:22:34.294" v="211" actId="14100"/>
          <ac:spMkLst>
            <pc:docMk/>
            <pc:sldMk cId="4193823405" sldId="323"/>
            <ac:spMk id="31" creationId="{F61CF42B-6863-4BF1-8300-541ABF8DAF86}"/>
          </ac:spMkLst>
        </pc:spChg>
        <pc:spChg chg="mod">
          <ac:chgData name="CPD Teno" userId="a03a6bd9-bdd8-482c-9bed-7b7b5a33723e" providerId="ADAL" clId="{E3065029-5866-4EF6-BEAB-EF3E32D7A9ED}" dt="2022-04-24T22:25:59.535" v="455" actId="20577"/>
          <ac:spMkLst>
            <pc:docMk/>
            <pc:sldMk cId="4193823405" sldId="323"/>
            <ac:spMk id="39" creationId="{9DB6BCFC-822A-4C94-8690-8B665928BF15}"/>
          </ac:spMkLst>
        </pc:spChg>
      </pc:sldChg>
      <pc:sldChg chg="modSp mod">
        <pc:chgData name="CPD Teno" userId="a03a6bd9-bdd8-482c-9bed-7b7b5a33723e" providerId="ADAL" clId="{E3065029-5866-4EF6-BEAB-EF3E32D7A9ED}" dt="2022-04-24T23:43:42.867" v="789" actId="6549"/>
        <pc:sldMkLst>
          <pc:docMk/>
          <pc:sldMk cId="1772230267" sldId="324"/>
        </pc:sldMkLst>
        <pc:spChg chg="mod">
          <ac:chgData name="CPD Teno" userId="a03a6bd9-bdd8-482c-9bed-7b7b5a33723e" providerId="ADAL" clId="{E3065029-5866-4EF6-BEAB-EF3E32D7A9ED}" dt="2022-04-24T23:43:42.867" v="789" actId="6549"/>
          <ac:spMkLst>
            <pc:docMk/>
            <pc:sldMk cId="1772230267" sldId="324"/>
            <ac:spMk id="10" creationId="{1907C8BD-2D9A-428F-9430-7744A8FF2EC6}"/>
          </ac:spMkLst>
        </pc:spChg>
      </pc:sldChg>
    </pc:docChg>
  </pc:docChgLst>
  <pc:docChgLst>
    <pc:chgData name="CPD Teno" userId="a03a6bd9-bdd8-482c-9bed-7b7b5a33723e" providerId="ADAL" clId="{9F294F76-0840-4D14-8485-6BF603C74AD9}"/>
    <pc:docChg chg="undo redo custSel addSld delSld modSld sldOrd">
      <pc:chgData name="CPD Teno" userId="a03a6bd9-bdd8-482c-9bed-7b7b5a33723e" providerId="ADAL" clId="{9F294F76-0840-4D14-8485-6BF603C74AD9}" dt="2022-04-07T20:51:39.165" v="594" actId="14100"/>
      <pc:docMkLst>
        <pc:docMk/>
      </pc:docMkLst>
      <pc:sldChg chg="del ord">
        <pc:chgData name="CPD Teno" userId="a03a6bd9-bdd8-482c-9bed-7b7b5a33723e" providerId="ADAL" clId="{9F294F76-0840-4D14-8485-6BF603C74AD9}" dt="2022-04-07T14:57:22.797" v="112" actId="47"/>
        <pc:sldMkLst>
          <pc:docMk/>
          <pc:sldMk cId="2300685576" sldId="256"/>
        </pc:sldMkLst>
      </pc:sldChg>
      <pc:sldChg chg="addSp modSp mod ord modAnim">
        <pc:chgData name="CPD Teno" userId="a03a6bd9-bdd8-482c-9bed-7b7b5a33723e" providerId="ADAL" clId="{9F294F76-0840-4D14-8485-6BF603C74AD9}" dt="2022-04-07T14:56:51.435" v="111" actId="14100"/>
        <pc:sldMkLst>
          <pc:docMk/>
          <pc:sldMk cId="3636427439" sldId="257"/>
        </pc:sldMkLst>
        <pc:spChg chg="mod">
          <ac:chgData name="CPD Teno" userId="a03a6bd9-bdd8-482c-9bed-7b7b5a33723e" providerId="ADAL" clId="{9F294F76-0840-4D14-8485-6BF603C74AD9}" dt="2022-04-07T14:48:06.296" v="67" actId="1076"/>
          <ac:spMkLst>
            <pc:docMk/>
            <pc:sldMk cId="3636427439" sldId="257"/>
            <ac:spMk id="2" creationId="{D54A43EB-AB82-4FB6-883E-DDFC13E2F8A0}"/>
          </ac:spMkLst>
        </pc:spChg>
        <pc:spChg chg="add mod">
          <ac:chgData name="CPD Teno" userId="a03a6bd9-bdd8-482c-9bed-7b7b5a33723e" providerId="ADAL" clId="{9F294F76-0840-4D14-8485-6BF603C74AD9}" dt="2022-04-07T14:56:51.435" v="111" actId="14100"/>
          <ac:spMkLst>
            <pc:docMk/>
            <pc:sldMk cId="3636427439" sldId="257"/>
            <ac:spMk id="8" creationId="{BA1ECEA7-816B-4573-8AA7-90DCE5F6BCE9}"/>
          </ac:spMkLst>
        </pc:spChg>
        <pc:spChg chg="mod">
          <ac:chgData name="CPD Teno" userId="a03a6bd9-bdd8-482c-9bed-7b7b5a33723e" providerId="ADAL" clId="{9F294F76-0840-4D14-8485-6BF603C74AD9}" dt="2022-04-07T14:50:03.672" v="74" actId="1076"/>
          <ac:spMkLst>
            <pc:docMk/>
            <pc:sldMk cId="3636427439" sldId="257"/>
            <ac:spMk id="11" creationId="{2D1DC198-FD77-4C3F-8406-DBCB381DFDD6}"/>
          </ac:spMkLst>
        </pc:spChg>
        <pc:picChg chg="mod">
          <ac:chgData name="CPD Teno" userId="a03a6bd9-bdd8-482c-9bed-7b7b5a33723e" providerId="ADAL" clId="{9F294F76-0840-4D14-8485-6BF603C74AD9}" dt="2022-04-07T14:48:10.295" v="68" actId="1076"/>
          <ac:picMkLst>
            <pc:docMk/>
            <pc:sldMk cId="3636427439" sldId="257"/>
            <ac:picMk id="5" creationId="{1179175F-FCED-4A9F-87F8-9BF20D7A3BF4}"/>
          </ac:picMkLst>
        </pc:picChg>
        <pc:picChg chg="add mod">
          <ac:chgData name="CPD Teno" userId="a03a6bd9-bdd8-482c-9bed-7b7b5a33723e" providerId="ADAL" clId="{9F294F76-0840-4D14-8485-6BF603C74AD9}" dt="2022-04-07T14:49:48.160" v="73" actId="1076"/>
          <ac:picMkLst>
            <pc:docMk/>
            <pc:sldMk cId="3636427439" sldId="257"/>
            <ac:picMk id="7" creationId="{004E9C87-089E-435E-9231-DE34D762BBDB}"/>
          </ac:picMkLst>
        </pc:picChg>
        <pc:picChg chg="mod">
          <ac:chgData name="CPD Teno" userId="a03a6bd9-bdd8-482c-9bed-7b7b5a33723e" providerId="ADAL" clId="{9F294F76-0840-4D14-8485-6BF603C74AD9}" dt="2022-04-07T14:50:08.799" v="75" actId="1076"/>
          <ac:picMkLst>
            <pc:docMk/>
            <pc:sldMk cId="3636427439" sldId="257"/>
            <ac:picMk id="10" creationId="{467D15F8-EC36-47D2-B760-E508F2689335}"/>
          </ac:picMkLst>
        </pc:picChg>
      </pc:sldChg>
      <pc:sldChg chg="modSp mod">
        <pc:chgData name="CPD Teno" userId="a03a6bd9-bdd8-482c-9bed-7b7b5a33723e" providerId="ADAL" clId="{9F294F76-0840-4D14-8485-6BF603C74AD9}" dt="2022-04-07T14:59:03.081" v="118" actId="122"/>
        <pc:sldMkLst>
          <pc:docMk/>
          <pc:sldMk cId="3067122468" sldId="258"/>
        </pc:sldMkLst>
        <pc:spChg chg="mod">
          <ac:chgData name="CPD Teno" userId="a03a6bd9-bdd8-482c-9bed-7b7b5a33723e" providerId="ADAL" clId="{9F294F76-0840-4D14-8485-6BF603C74AD9}" dt="2022-04-07T14:59:03.081" v="118" actId="122"/>
          <ac:spMkLst>
            <pc:docMk/>
            <pc:sldMk cId="3067122468" sldId="258"/>
            <ac:spMk id="8" creationId="{E7A44452-414B-4198-9219-0D56C8656BAB}"/>
          </ac:spMkLst>
        </pc:spChg>
      </pc:sldChg>
      <pc:sldChg chg="del">
        <pc:chgData name="CPD Teno" userId="a03a6bd9-bdd8-482c-9bed-7b7b5a33723e" providerId="ADAL" clId="{9F294F76-0840-4D14-8485-6BF603C74AD9}" dt="2022-04-07T14:58:21.822" v="115" actId="47"/>
        <pc:sldMkLst>
          <pc:docMk/>
          <pc:sldMk cId="0" sldId="259"/>
        </pc:sldMkLst>
      </pc:sldChg>
      <pc:sldChg chg="del">
        <pc:chgData name="CPD Teno" userId="a03a6bd9-bdd8-482c-9bed-7b7b5a33723e" providerId="ADAL" clId="{9F294F76-0840-4D14-8485-6BF603C74AD9}" dt="2022-04-07T14:57:39.480" v="113" actId="47"/>
        <pc:sldMkLst>
          <pc:docMk/>
          <pc:sldMk cId="2214022545" sldId="260"/>
        </pc:sldMkLst>
      </pc:sldChg>
      <pc:sldChg chg="del">
        <pc:chgData name="CPD Teno" userId="a03a6bd9-bdd8-482c-9bed-7b7b5a33723e" providerId="ADAL" clId="{9F294F76-0840-4D14-8485-6BF603C74AD9}" dt="2022-04-07T14:57:39.480" v="113" actId="47"/>
        <pc:sldMkLst>
          <pc:docMk/>
          <pc:sldMk cId="2365366233" sldId="261"/>
        </pc:sldMkLst>
      </pc:sldChg>
      <pc:sldChg chg="del">
        <pc:chgData name="CPD Teno" userId="a03a6bd9-bdd8-482c-9bed-7b7b5a33723e" providerId="ADAL" clId="{9F294F76-0840-4D14-8485-6BF603C74AD9}" dt="2022-04-07T14:57:39.480" v="113" actId="47"/>
        <pc:sldMkLst>
          <pc:docMk/>
          <pc:sldMk cId="2054466527" sldId="265"/>
        </pc:sldMkLst>
      </pc:sldChg>
      <pc:sldChg chg="del">
        <pc:chgData name="CPD Teno" userId="a03a6bd9-bdd8-482c-9bed-7b7b5a33723e" providerId="ADAL" clId="{9F294F76-0840-4D14-8485-6BF603C74AD9}" dt="2022-04-07T14:57:49.861" v="114" actId="47"/>
        <pc:sldMkLst>
          <pc:docMk/>
          <pc:sldMk cId="4193871565" sldId="269"/>
        </pc:sldMkLst>
      </pc:sldChg>
      <pc:sldChg chg="del">
        <pc:chgData name="CPD Teno" userId="a03a6bd9-bdd8-482c-9bed-7b7b5a33723e" providerId="ADAL" clId="{9F294F76-0840-4D14-8485-6BF603C74AD9}" dt="2022-04-07T14:58:21.822" v="115" actId="47"/>
        <pc:sldMkLst>
          <pc:docMk/>
          <pc:sldMk cId="2576966977" sldId="270"/>
        </pc:sldMkLst>
      </pc:sldChg>
      <pc:sldChg chg="del">
        <pc:chgData name="CPD Teno" userId="a03a6bd9-bdd8-482c-9bed-7b7b5a33723e" providerId="ADAL" clId="{9F294F76-0840-4D14-8485-6BF603C74AD9}" dt="2022-04-07T14:57:49.861" v="114" actId="47"/>
        <pc:sldMkLst>
          <pc:docMk/>
          <pc:sldMk cId="1391200357" sldId="274"/>
        </pc:sldMkLst>
      </pc:sldChg>
      <pc:sldChg chg="del">
        <pc:chgData name="CPD Teno" userId="a03a6bd9-bdd8-482c-9bed-7b7b5a33723e" providerId="ADAL" clId="{9F294F76-0840-4D14-8485-6BF603C74AD9}" dt="2022-04-07T14:58:21.822" v="115" actId="47"/>
        <pc:sldMkLst>
          <pc:docMk/>
          <pc:sldMk cId="1549170056" sldId="275"/>
        </pc:sldMkLst>
      </pc:sldChg>
      <pc:sldChg chg="del">
        <pc:chgData name="CPD Teno" userId="a03a6bd9-bdd8-482c-9bed-7b7b5a33723e" providerId="ADAL" clId="{9F294F76-0840-4D14-8485-6BF603C74AD9}" dt="2022-04-07T14:57:39.480" v="113" actId="47"/>
        <pc:sldMkLst>
          <pc:docMk/>
          <pc:sldMk cId="1727329999" sldId="280"/>
        </pc:sldMkLst>
      </pc:sldChg>
      <pc:sldChg chg="del">
        <pc:chgData name="CPD Teno" userId="a03a6bd9-bdd8-482c-9bed-7b7b5a33723e" providerId="ADAL" clId="{9F294F76-0840-4D14-8485-6BF603C74AD9}" dt="2022-04-07T14:57:39.480" v="113" actId="47"/>
        <pc:sldMkLst>
          <pc:docMk/>
          <pc:sldMk cId="3853471937" sldId="281"/>
        </pc:sldMkLst>
      </pc:sldChg>
      <pc:sldChg chg="del">
        <pc:chgData name="CPD Teno" userId="a03a6bd9-bdd8-482c-9bed-7b7b5a33723e" providerId="ADAL" clId="{9F294F76-0840-4D14-8485-6BF603C74AD9}" dt="2022-04-07T14:57:39.480" v="113" actId="47"/>
        <pc:sldMkLst>
          <pc:docMk/>
          <pc:sldMk cId="1714367981" sldId="283"/>
        </pc:sldMkLst>
      </pc:sldChg>
      <pc:sldChg chg="addSp delSp modSp add mod delAnim modAnim">
        <pc:chgData name="CPD Teno" userId="a03a6bd9-bdd8-482c-9bed-7b7b5a33723e" providerId="ADAL" clId="{9F294F76-0840-4D14-8485-6BF603C74AD9}" dt="2022-04-07T16:54:48.194" v="420" actId="478"/>
        <pc:sldMkLst>
          <pc:docMk/>
          <pc:sldMk cId="4211245919" sldId="291"/>
        </pc:sldMkLst>
        <pc:spChg chg="del mod">
          <ac:chgData name="CPD Teno" userId="a03a6bd9-bdd8-482c-9bed-7b7b5a33723e" providerId="ADAL" clId="{9F294F76-0840-4D14-8485-6BF603C74AD9}" dt="2022-04-07T16:36:34.254" v="369" actId="478"/>
          <ac:spMkLst>
            <pc:docMk/>
            <pc:sldMk cId="4211245919" sldId="291"/>
            <ac:spMk id="5" creationId="{F1A811C9-25E0-2549-B044-DA4D505A5A4E}"/>
          </ac:spMkLst>
        </pc:spChg>
        <pc:spChg chg="mod">
          <ac:chgData name="CPD Teno" userId="a03a6bd9-bdd8-482c-9bed-7b7b5a33723e" providerId="ADAL" clId="{9F294F76-0840-4D14-8485-6BF603C74AD9}" dt="2022-04-07T16:39:41.105" v="384" actId="14100"/>
          <ac:spMkLst>
            <pc:docMk/>
            <pc:sldMk cId="4211245919" sldId="291"/>
            <ac:spMk id="9" creationId="{84C7DD8A-72F9-734E-98C0-16402FB38ED1}"/>
          </ac:spMkLst>
        </pc:spChg>
        <pc:spChg chg="del mod">
          <ac:chgData name="CPD Teno" userId="a03a6bd9-bdd8-482c-9bed-7b7b5a33723e" providerId="ADAL" clId="{9F294F76-0840-4D14-8485-6BF603C74AD9}" dt="2022-04-07T16:39:03.150" v="378"/>
          <ac:spMkLst>
            <pc:docMk/>
            <pc:sldMk cId="4211245919" sldId="291"/>
            <ac:spMk id="10" creationId="{CB0AE03D-EB5E-A849-8876-69AD839114B8}"/>
          </ac:spMkLst>
        </pc:spChg>
        <pc:spChg chg="add mod">
          <ac:chgData name="CPD Teno" userId="a03a6bd9-bdd8-482c-9bed-7b7b5a33723e" providerId="ADAL" clId="{9F294F76-0840-4D14-8485-6BF603C74AD9}" dt="2022-04-07T16:50:03.357" v="405" actId="20577"/>
          <ac:spMkLst>
            <pc:docMk/>
            <pc:sldMk cId="4211245919" sldId="291"/>
            <ac:spMk id="15" creationId="{52567560-ACEE-49DC-A9F6-76151C8B4B59}"/>
          </ac:spMkLst>
        </pc:spChg>
        <pc:spChg chg="add del mod">
          <ac:chgData name="CPD Teno" userId="a03a6bd9-bdd8-482c-9bed-7b7b5a33723e" providerId="ADAL" clId="{9F294F76-0840-4D14-8485-6BF603C74AD9}" dt="2022-04-07T16:54:37.443" v="418" actId="478"/>
          <ac:spMkLst>
            <pc:docMk/>
            <pc:sldMk cId="4211245919" sldId="291"/>
            <ac:spMk id="16" creationId="{5ADC5258-0A70-4652-9F29-F2FAD3CE0173}"/>
          </ac:spMkLst>
        </pc:spChg>
        <pc:picChg chg="del">
          <ac:chgData name="CPD Teno" userId="a03a6bd9-bdd8-482c-9bed-7b7b5a33723e" providerId="ADAL" clId="{9F294F76-0840-4D14-8485-6BF603C74AD9}" dt="2022-04-07T16:39:07.580" v="380" actId="478"/>
          <ac:picMkLst>
            <pc:docMk/>
            <pc:sldMk cId="4211245919" sldId="291"/>
            <ac:picMk id="3" creationId="{88D23077-5E11-EC4B-8CAD-95574DFE797E}"/>
          </ac:picMkLst>
        </pc:picChg>
        <pc:picChg chg="del">
          <ac:chgData name="CPD Teno" userId="a03a6bd9-bdd8-482c-9bed-7b7b5a33723e" providerId="ADAL" clId="{9F294F76-0840-4D14-8485-6BF603C74AD9}" dt="2022-04-07T16:39:05.935" v="379" actId="478"/>
          <ac:picMkLst>
            <pc:docMk/>
            <pc:sldMk cId="4211245919" sldId="291"/>
            <ac:picMk id="4" creationId="{D8D5F56E-4A3E-D449-A04F-0A9F6D3F4254}"/>
          </ac:picMkLst>
        </pc:picChg>
        <pc:picChg chg="del">
          <ac:chgData name="CPD Teno" userId="a03a6bd9-bdd8-482c-9bed-7b7b5a33723e" providerId="ADAL" clId="{9F294F76-0840-4D14-8485-6BF603C74AD9}" dt="2022-04-07T16:39:03.148" v="376" actId="478"/>
          <ac:picMkLst>
            <pc:docMk/>
            <pc:sldMk cId="4211245919" sldId="291"/>
            <ac:picMk id="7" creationId="{83384301-95A3-8942-9073-E6F8291B4A2D}"/>
          </ac:picMkLst>
        </pc:picChg>
        <pc:picChg chg="del">
          <ac:chgData name="CPD Teno" userId="a03a6bd9-bdd8-482c-9bed-7b7b5a33723e" providerId="ADAL" clId="{9F294F76-0840-4D14-8485-6BF603C74AD9}" dt="2022-04-07T16:38:58.903" v="374" actId="478"/>
          <ac:picMkLst>
            <pc:docMk/>
            <pc:sldMk cId="4211245919" sldId="291"/>
            <ac:picMk id="8" creationId="{B9E74591-E407-F541-8F94-F431137D3BC2}"/>
          </ac:picMkLst>
        </pc:picChg>
        <pc:picChg chg="add del mod">
          <ac:chgData name="CPD Teno" userId="a03a6bd9-bdd8-482c-9bed-7b7b5a33723e" providerId="ADAL" clId="{9F294F76-0840-4D14-8485-6BF603C74AD9}" dt="2022-04-07T16:54:47.170" v="419" actId="478"/>
          <ac:picMkLst>
            <pc:docMk/>
            <pc:sldMk cId="4211245919" sldId="291"/>
            <ac:picMk id="12" creationId="{BCF628B9-1894-4338-9634-0989E0E21535}"/>
          </ac:picMkLst>
        </pc:picChg>
        <pc:picChg chg="add del mod">
          <ac:chgData name="CPD Teno" userId="a03a6bd9-bdd8-482c-9bed-7b7b5a33723e" providerId="ADAL" clId="{9F294F76-0840-4D14-8485-6BF603C74AD9}" dt="2022-04-07T16:54:48.194" v="420" actId="478"/>
          <ac:picMkLst>
            <pc:docMk/>
            <pc:sldMk cId="4211245919" sldId="291"/>
            <ac:picMk id="13" creationId="{576CE541-C45D-417F-ACCB-13C7B09262AE}"/>
          </ac:picMkLst>
        </pc:picChg>
        <pc:picChg chg="add mod">
          <ac:chgData name="CPD Teno" userId="a03a6bd9-bdd8-482c-9bed-7b7b5a33723e" providerId="ADAL" clId="{9F294F76-0840-4D14-8485-6BF603C74AD9}" dt="2022-04-07T16:49:55.638" v="399" actId="14100"/>
          <ac:picMkLst>
            <pc:docMk/>
            <pc:sldMk cId="4211245919" sldId="291"/>
            <ac:picMk id="14" creationId="{D03160D8-0770-4A5B-B856-28268E6CCFF0}"/>
          </ac:picMkLst>
        </pc:picChg>
      </pc:sldChg>
      <pc:sldChg chg="del">
        <pc:chgData name="CPD Teno" userId="a03a6bd9-bdd8-482c-9bed-7b7b5a33723e" providerId="ADAL" clId="{9F294F76-0840-4D14-8485-6BF603C74AD9}" dt="2022-04-07T14:58:21.822" v="115" actId="47"/>
        <pc:sldMkLst>
          <pc:docMk/>
          <pc:sldMk cId="252786360" sldId="294"/>
        </pc:sldMkLst>
      </pc:sldChg>
      <pc:sldChg chg="del">
        <pc:chgData name="CPD Teno" userId="a03a6bd9-bdd8-482c-9bed-7b7b5a33723e" providerId="ADAL" clId="{9F294F76-0840-4D14-8485-6BF603C74AD9}" dt="2022-04-07T14:57:22.797" v="112" actId="47"/>
        <pc:sldMkLst>
          <pc:docMk/>
          <pc:sldMk cId="472981961" sldId="298"/>
        </pc:sldMkLst>
      </pc:sldChg>
      <pc:sldChg chg="del">
        <pc:chgData name="CPD Teno" userId="a03a6bd9-bdd8-482c-9bed-7b7b5a33723e" providerId="ADAL" clId="{9F294F76-0840-4D14-8485-6BF603C74AD9}" dt="2022-04-07T14:57:49.861" v="114" actId="47"/>
        <pc:sldMkLst>
          <pc:docMk/>
          <pc:sldMk cId="2364983335" sldId="303"/>
        </pc:sldMkLst>
      </pc:sldChg>
      <pc:sldChg chg="del">
        <pc:chgData name="CPD Teno" userId="a03a6bd9-bdd8-482c-9bed-7b7b5a33723e" providerId="ADAL" clId="{9F294F76-0840-4D14-8485-6BF603C74AD9}" dt="2022-04-07T14:57:22.797" v="112" actId="47"/>
        <pc:sldMkLst>
          <pc:docMk/>
          <pc:sldMk cId="1876124310" sldId="304"/>
        </pc:sldMkLst>
      </pc:sldChg>
      <pc:sldChg chg="del">
        <pc:chgData name="CPD Teno" userId="a03a6bd9-bdd8-482c-9bed-7b7b5a33723e" providerId="ADAL" clId="{9F294F76-0840-4D14-8485-6BF603C74AD9}" dt="2022-04-07T14:58:21.822" v="115" actId="47"/>
        <pc:sldMkLst>
          <pc:docMk/>
          <pc:sldMk cId="0" sldId="311"/>
        </pc:sldMkLst>
      </pc:sldChg>
      <pc:sldChg chg="addSp modSp mod modAnim">
        <pc:chgData name="CPD Teno" userId="a03a6bd9-bdd8-482c-9bed-7b7b5a33723e" providerId="ADAL" clId="{9F294F76-0840-4D14-8485-6BF603C74AD9}" dt="2022-04-07T15:18:20.736" v="228" actId="1076"/>
        <pc:sldMkLst>
          <pc:docMk/>
          <pc:sldMk cId="1269205993" sldId="318"/>
        </pc:sldMkLst>
        <pc:spChg chg="add mod">
          <ac:chgData name="CPD Teno" userId="a03a6bd9-bdd8-482c-9bed-7b7b5a33723e" providerId="ADAL" clId="{9F294F76-0840-4D14-8485-6BF603C74AD9}" dt="2022-04-07T15:18:20.736" v="228" actId="1076"/>
          <ac:spMkLst>
            <pc:docMk/>
            <pc:sldMk cId="1269205993" sldId="318"/>
            <ac:spMk id="10" creationId="{DDAFBDCE-92B6-4868-88A8-959686B836AB}"/>
          </ac:spMkLst>
        </pc:spChg>
        <pc:picChg chg="add mod">
          <ac:chgData name="CPD Teno" userId="a03a6bd9-bdd8-482c-9bed-7b7b5a33723e" providerId="ADAL" clId="{9F294F76-0840-4D14-8485-6BF603C74AD9}" dt="2022-04-07T15:18:11.567" v="227" actId="1076"/>
          <ac:picMkLst>
            <pc:docMk/>
            <pc:sldMk cId="1269205993" sldId="318"/>
            <ac:picMk id="8" creationId="{F022AE76-02E7-4B17-AA60-02510488F569}"/>
          </ac:picMkLst>
        </pc:picChg>
      </pc:sldChg>
      <pc:sldChg chg="add">
        <pc:chgData name="CPD Teno" userId="a03a6bd9-bdd8-482c-9bed-7b7b5a33723e" providerId="ADAL" clId="{9F294F76-0840-4D14-8485-6BF603C74AD9}" dt="2022-04-07T14:58:42.888" v="117"/>
        <pc:sldMkLst>
          <pc:docMk/>
          <pc:sldMk cId="3749727083" sldId="319"/>
        </pc:sldMkLst>
      </pc:sldChg>
      <pc:sldChg chg="addSp delSp modSp add mod ord">
        <pc:chgData name="CPD Teno" userId="a03a6bd9-bdd8-482c-9bed-7b7b5a33723e" providerId="ADAL" clId="{9F294F76-0840-4D14-8485-6BF603C74AD9}" dt="2022-04-07T17:04:55.814" v="443" actId="14100"/>
        <pc:sldMkLst>
          <pc:docMk/>
          <pc:sldMk cId="114937928" sldId="320"/>
        </pc:sldMkLst>
        <pc:spChg chg="mod">
          <ac:chgData name="CPD Teno" userId="a03a6bd9-bdd8-482c-9bed-7b7b5a33723e" providerId="ADAL" clId="{9F294F76-0840-4D14-8485-6BF603C74AD9}" dt="2022-04-07T15:03:59.480" v="178" actId="1076"/>
          <ac:spMkLst>
            <pc:docMk/>
            <pc:sldMk cId="114937928" sldId="320"/>
            <ac:spMk id="2" creationId="{D54A43EB-AB82-4FB6-883E-DDFC13E2F8A0}"/>
          </ac:spMkLst>
        </pc:spChg>
        <pc:spChg chg="mod">
          <ac:chgData name="CPD Teno" userId="a03a6bd9-bdd8-482c-9bed-7b7b5a33723e" providerId="ADAL" clId="{9F294F76-0840-4D14-8485-6BF603C74AD9}" dt="2022-04-07T15:03:50.473" v="176" actId="1076"/>
          <ac:spMkLst>
            <pc:docMk/>
            <pc:sldMk cId="114937928" sldId="320"/>
            <ac:spMk id="8" creationId="{BA1ECEA7-816B-4573-8AA7-90DCE5F6BCE9}"/>
          </ac:spMkLst>
        </pc:spChg>
        <pc:spChg chg="del mod">
          <ac:chgData name="CPD Teno" userId="a03a6bd9-bdd8-482c-9bed-7b7b5a33723e" providerId="ADAL" clId="{9F294F76-0840-4D14-8485-6BF603C74AD9}" dt="2022-04-07T15:03:12.312" v="171" actId="478"/>
          <ac:spMkLst>
            <pc:docMk/>
            <pc:sldMk cId="114937928" sldId="320"/>
            <ac:spMk id="11" creationId="{2D1DC198-FD77-4C3F-8406-DBCB381DFDD6}"/>
          </ac:spMkLst>
        </pc:spChg>
        <pc:spChg chg="add mod">
          <ac:chgData name="CPD Teno" userId="a03a6bd9-bdd8-482c-9bed-7b7b5a33723e" providerId="ADAL" clId="{9F294F76-0840-4D14-8485-6BF603C74AD9}" dt="2022-04-07T17:04:46.730" v="442" actId="14100"/>
          <ac:spMkLst>
            <pc:docMk/>
            <pc:sldMk cId="114937928" sldId="320"/>
            <ac:spMk id="12" creationId="{59BAAE62-3649-4107-ABE9-4058417758B2}"/>
          </ac:spMkLst>
        </pc:spChg>
        <pc:picChg chg="del">
          <ac:chgData name="CPD Teno" userId="a03a6bd9-bdd8-482c-9bed-7b7b5a33723e" providerId="ADAL" clId="{9F294F76-0840-4D14-8485-6BF603C74AD9}" dt="2022-04-07T15:02:22.482" v="122" actId="478"/>
          <ac:picMkLst>
            <pc:docMk/>
            <pc:sldMk cId="114937928" sldId="320"/>
            <ac:picMk id="3" creationId="{3309B89C-6206-4E98-8065-9F0866F93A17}"/>
          </ac:picMkLst>
        </pc:picChg>
        <pc:picChg chg="mod">
          <ac:chgData name="CPD Teno" userId="a03a6bd9-bdd8-482c-9bed-7b7b5a33723e" providerId="ADAL" clId="{9F294F76-0840-4D14-8485-6BF603C74AD9}" dt="2022-04-07T15:04:01.872" v="179" actId="1076"/>
          <ac:picMkLst>
            <pc:docMk/>
            <pc:sldMk cId="114937928" sldId="320"/>
            <ac:picMk id="5" creationId="{1179175F-FCED-4A9F-87F8-9BF20D7A3BF4}"/>
          </ac:picMkLst>
        </pc:picChg>
        <pc:picChg chg="add mod">
          <ac:chgData name="CPD Teno" userId="a03a6bd9-bdd8-482c-9bed-7b7b5a33723e" providerId="ADAL" clId="{9F294F76-0840-4D14-8485-6BF603C74AD9}" dt="2022-04-07T17:04:55.814" v="443" actId="14100"/>
          <ac:picMkLst>
            <pc:docMk/>
            <pc:sldMk cId="114937928" sldId="320"/>
            <ac:picMk id="6" creationId="{6B3DAB2A-02D9-49FC-86B9-E20A5CE934FF}"/>
          </ac:picMkLst>
        </pc:picChg>
        <pc:picChg chg="add del mod">
          <ac:chgData name="CPD Teno" userId="a03a6bd9-bdd8-482c-9bed-7b7b5a33723e" providerId="ADAL" clId="{9F294F76-0840-4D14-8485-6BF603C74AD9}" dt="2022-04-07T15:03:53.976" v="177" actId="1076"/>
          <ac:picMkLst>
            <pc:docMk/>
            <pc:sldMk cId="114937928" sldId="320"/>
            <ac:picMk id="7" creationId="{004E9C87-089E-435E-9231-DE34D762BBDB}"/>
          </ac:picMkLst>
        </pc:picChg>
        <pc:picChg chg="del">
          <ac:chgData name="CPD Teno" userId="a03a6bd9-bdd8-482c-9bed-7b7b5a33723e" providerId="ADAL" clId="{9F294F76-0840-4D14-8485-6BF603C74AD9}" dt="2022-04-07T15:02:24.456" v="123" actId="478"/>
          <ac:picMkLst>
            <pc:docMk/>
            <pc:sldMk cId="114937928" sldId="320"/>
            <ac:picMk id="10" creationId="{467D15F8-EC36-47D2-B760-E508F2689335}"/>
          </ac:picMkLst>
        </pc:picChg>
      </pc:sldChg>
      <pc:sldChg chg="del">
        <pc:chgData name="CPD Teno" userId="a03a6bd9-bdd8-482c-9bed-7b7b5a33723e" providerId="ADAL" clId="{9F294F76-0840-4D14-8485-6BF603C74AD9}" dt="2022-04-07T14:57:22.797" v="112" actId="47"/>
        <pc:sldMkLst>
          <pc:docMk/>
          <pc:sldMk cId="802187387" sldId="321"/>
        </pc:sldMkLst>
      </pc:sldChg>
      <pc:sldChg chg="addSp delSp modSp add mod">
        <pc:chgData name="CPD Teno" userId="a03a6bd9-bdd8-482c-9bed-7b7b5a33723e" providerId="ADAL" clId="{9F294F76-0840-4D14-8485-6BF603C74AD9}" dt="2022-04-07T15:16:25.150" v="220" actId="14100"/>
        <pc:sldMkLst>
          <pc:docMk/>
          <pc:sldMk cId="953818419" sldId="321"/>
        </pc:sldMkLst>
        <pc:spChg chg="mod">
          <ac:chgData name="CPD Teno" userId="a03a6bd9-bdd8-482c-9bed-7b7b5a33723e" providerId="ADAL" clId="{9F294F76-0840-4D14-8485-6BF603C74AD9}" dt="2022-04-07T15:15:05.087" v="217" actId="1076"/>
          <ac:spMkLst>
            <pc:docMk/>
            <pc:sldMk cId="953818419" sldId="321"/>
            <ac:spMk id="8" creationId="{BA1ECEA7-816B-4573-8AA7-90DCE5F6BCE9}"/>
          </ac:spMkLst>
        </pc:spChg>
        <pc:picChg chg="del">
          <ac:chgData name="CPD Teno" userId="a03a6bd9-bdd8-482c-9bed-7b7b5a33723e" providerId="ADAL" clId="{9F294F76-0840-4D14-8485-6BF603C74AD9}" dt="2022-04-07T15:14:52.382" v="214" actId="478"/>
          <ac:picMkLst>
            <pc:docMk/>
            <pc:sldMk cId="953818419" sldId="321"/>
            <ac:picMk id="6" creationId="{6B3DAB2A-02D9-49FC-86B9-E20A5CE934FF}"/>
          </ac:picMkLst>
        </pc:picChg>
        <pc:picChg chg="mod">
          <ac:chgData name="CPD Teno" userId="a03a6bd9-bdd8-482c-9bed-7b7b5a33723e" providerId="ADAL" clId="{9F294F76-0840-4D14-8485-6BF603C74AD9}" dt="2022-04-07T15:15:01.342" v="216" actId="1076"/>
          <ac:picMkLst>
            <pc:docMk/>
            <pc:sldMk cId="953818419" sldId="321"/>
            <ac:picMk id="7" creationId="{004E9C87-089E-435E-9231-DE34D762BBDB}"/>
          </ac:picMkLst>
        </pc:picChg>
        <pc:picChg chg="add mod">
          <ac:chgData name="CPD Teno" userId="a03a6bd9-bdd8-482c-9bed-7b7b5a33723e" providerId="ADAL" clId="{9F294F76-0840-4D14-8485-6BF603C74AD9}" dt="2022-04-07T15:16:25.150" v="220" actId="14100"/>
          <ac:picMkLst>
            <pc:docMk/>
            <pc:sldMk cId="953818419" sldId="321"/>
            <ac:picMk id="9" creationId="{DB031A56-6A57-40E4-87D9-4BB0FA6D6B82}"/>
          </ac:picMkLst>
        </pc:picChg>
      </pc:sldChg>
      <pc:sldChg chg="del">
        <pc:chgData name="CPD Teno" userId="a03a6bd9-bdd8-482c-9bed-7b7b5a33723e" providerId="ADAL" clId="{9F294F76-0840-4D14-8485-6BF603C74AD9}" dt="2022-04-07T14:57:22.797" v="112" actId="47"/>
        <pc:sldMkLst>
          <pc:docMk/>
          <pc:sldMk cId="1008126169" sldId="322"/>
        </pc:sldMkLst>
      </pc:sldChg>
      <pc:sldChg chg="addSp delSp modSp add mod ord">
        <pc:chgData name="CPD Teno" userId="a03a6bd9-bdd8-482c-9bed-7b7b5a33723e" providerId="ADAL" clId="{9F294F76-0840-4D14-8485-6BF603C74AD9}" dt="2022-04-07T15:42:15.569" v="362" actId="14100"/>
        <pc:sldMkLst>
          <pc:docMk/>
          <pc:sldMk cId="2565227719" sldId="322"/>
        </pc:sldMkLst>
        <pc:spChg chg="mod">
          <ac:chgData name="CPD Teno" userId="a03a6bd9-bdd8-482c-9bed-7b7b5a33723e" providerId="ADAL" clId="{9F294F76-0840-4D14-8485-6BF603C74AD9}" dt="2022-04-07T15:19:01.432" v="256" actId="20577"/>
          <ac:spMkLst>
            <pc:docMk/>
            <pc:sldMk cId="2565227719" sldId="322"/>
            <ac:spMk id="2" creationId="{D54A43EB-AB82-4FB6-883E-DDFC13E2F8A0}"/>
          </ac:spMkLst>
        </pc:spChg>
        <pc:spChg chg="mod">
          <ac:chgData name="CPD Teno" userId="a03a6bd9-bdd8-482c-9bed-7b7b5a33723e" providerId="ADAL" clId="{9F294F76-0840-4D14-8485-6BF603C74AD9}" dt="2022-04-07T15:37:29.339" v="354" actId="20577"/>
          <ac:spMkLst>
            <pc:docMk/>
            <pc:sldMk cId="2565227719" sldId="322"/>
            <ac:spMk id="12" creationId="{59BAAE62-3649-4107-ABE9-4058417758B2}"/>
          </ac:spMkLst>
        </pc:spChg>
        <pc:picChg chg="del">
          <ac:chgData name="CPD Teno" userId="a03a6bd9-bdd8-482c-9bed-7b7b5a33723e" providerId="ADAL" clId="{9F294F76-0840-4D14-8485-6BF603C74AD9}" dt="2022-04-07T15:41:55.018" v="357" actId="478"/>
          <ac:picMkLst>
            <pc:docMk/>
            <pc:sldMk cId="2565227719" sldId="322"/>
            <ac:picMk id="6" creationId="{6B3DAB2A-02D9-49FC-86B9-E20A5CE934FF}"/>
          </ac:picMkLst>
        </pc:picChg>
        <pc:picChg chg="add mod">
          <ac:chgData name="CPD Teno" userId="a03a6bd9-bdd8-482c-9bed-7b7b5a33723e" providerId="ADAL" clId="{9F294F76-0840-4D14-8485-6BF603C74AD9}" dt="2022-04-07T15:42:15.569" v="362" actId="14100"/>
          <ac:picMkLst>
            <pc:docMk/>
            <pc:sldMk cId="2565227719" sldId="322"/>
            <ac:picMk id="9" creationId="{C6F2C518-D792-4D77-97EC-3D7921ABF373}"/>
          </ac:picMkLst>
        </pc:picChg>
      </pc:sldChg>
      <pc:sldChg chg="addSp delSp modSp add mod">
        <pc:chgData name="CPD Teno" userId="a03a6bd9-bdd8-482c-9bed-7b7b5a33723e" providerId="ADAL" clId="{9F294F76-0840-4D14-8485-6BF603C74AD9}" dt="2022-04-07T20:41:30.052" v="556" actId="14100"/>
        <pc:sldMkLst>
          <pc:docMk/>
          <pc:sldMk cId="4193823405" sldId="323"/>
        </pc:sldMkLst>
        <pc:spChg chg="mod">
          <ac:chgData name="CPD Teno" userId="a03a6bd9-bdd8-482c-9bed-7b7b5a33723e" providerId="ADAL" clId="{9F294F76-0840-4D14-8485-6BF603C74AD9}" dt="2022-04-07T20:39:49.517" v="551" actId="20577"/>
          <ac:spMkLst>
            <pc:docMk/>
            <pc:sldMk cId="4193823405" sldId="323"/>
            <ac:spMk id="2" creationId="{D54A43EB-AB82-4FB6-883E-DDFC13E2F8A0}"/>
          </ac:spMkLst>
        </pc:spChg>
        <pc:spChg chg="add del mod">
          <ac:chgData name="CPD Teno" userId="a03a6bd9-bdd8-482c-9bed-7b7b5a33723e" providerId="ADAL" clId="{9F294F76-0840-4D14-8485-6BF603C74AD9}" dt="2022-04-07T20:16:29.697" v="455" actId="478"/>
          <ac:spMkLst>
            <pc:docMk/>
            <pc:sldMk cId="4193823405" sldId="323"/>
            <ac:spMk id="10" creationId="{71663746-DE59-428C-8DFD-D240BDB4FB17}"/>
          </ac:spMkLst>
        </pc:spChg>
        <pc:spChg chg="del mod">
          <ac:chgData name="CPD Teno" userId="a03a6bd9-bdd8-482c-9bed-7b7b5a33723e" providerId="ADAL" clId="{9F294F76-0840-4D14-8485-6BF603C74AD9}" dt="2022-04-07T20:15:23.423" v="445" actId="478"/>
          <ac:spMkLst>
            <pc:docMk/>
            <pc:sldMk cId="4193823405" sldId="323"/>
            <ac:spMk id="12" creationId="{59BAAE62-3649-4107-ABE9-4058417758B2}"/>
          </ac:spMkLst>
        </pc:spChg>
        <pc:spChg chg="add mod">
          <ac:chgData name="CPD Teno" userId="a03a6bd9-bdd8-482c-9bed-7b7b5a33723e" providerId="ADAL" clId="{9F294F76-0840-4D14-8485-6BF603C74AD9}" dt="2022-04-07T20:16:46.550" v="459" actId="478"/>
          <ac:spMkLst>
            <pc:docMk/>
            <pc:sldMk cId="4193823405" sldId="323"/>
            <ac:spMk id="13" creationId="{20305185-272B-47D4-BC1F-EEC91E560AD6}"/>
          </ac:spMkLst>
        </pc:spChg>
        <pc:spChg chg="add mod">
          <ac:chgData name="CPD Teno" userId="a03a6bd9-bdd8-482c-9bed-7b7b5a33723e" providerId="ADAL" clId="{9F294F76-0840-4D14-8485-6BF603C74AD9}" dt="2022-04-07T20:16:46.550" v="459" actId="478"/>
          <ac:spMkLst>
            <pc:docMk/>
            <pc:sldMk cId="4193823405" sldId="323"/>
            <ac:spMk id="14" creationId="{EF08BE35-0D44-41E5-910D-C08F898A3E36}"/>
          </ac:spMkLst>
        </pc:spChg>
        <pc:spChg chg="add del mod">
          <ac:chgData name="CPD Teno" userId="a03a6bd9-bdd8-482c-9bed-7b7b5a33723e" providerId="ADAL" clId="{9F294F76-0840-4D14-8485-6BF603C74AD9}" dt="2022-04-07T20:16:36.222" v="456" actId="478"/>
          <ac:spMkLst>
            <pc:docMk/>
            <pc:sldMk cId="4193823405" sldId="323"/>
            <ac:spMk id="15" creationId="{FBF84EDD-370E-40C0-BD92-BE997FB92099}"/>
          </ac:spMkLst>
        </pc:spChg>
        <pc:spChg chg="add mod">
          <ac:chgData name="CPD Teno" userId="a03a6bd9-bdd8-482c-9bed-7b7b5a33723e" providerId="ADAL" clId="{9F294F76-0840-4D14-8485-6BF603C74AD9}" dt="2022-04-07T20:16:46.550" v="459" actId="478"/>
          <ac:spMkLst>
            <pc:docMk/>
            <pc:sldMk cId="4193823405" sldId="323"/>
            <ac:spMk id="16" creationId="{9FDD9E9A-FD8C-44BF-B336-85F7DE4929A8}"/>
          </ac:spMkLst>
        </pc:spChg>
        <pc:spChg chg="add mod">
          <ac:chgData name="CPD Teno" userId="a03a6bd9-bdd8-482c-9bed-7b7b5a33723e" providerId="ADAL" clId="{9F294F76-0840-4D14-8485-6BF603C74AD9}" dt="2022-04-07T20:16:46.550" v="459" actId="478"/>
          <ac:spMkLst>
            <pc:docMk/>
            <pc:sldMk cId="4193823405" sldId="323"/>
            <ac:spMk id="17" creationId="{91C6F5A8-DFC5-4280-B7AF-7A9A014813B3}"/>
          </ac:spMkLst>
        </pc:spChg>
        <pc:spChg chg="add mod">
          <ac:chgData name="CPD Teno" userId="a03a6bd9-bdd8-482c-9bed-7b7b5a33723e" providerId="ADAL" clId="{9F294F76-0840-4D14-8485-6BF603C74AD9}" dt="2022-04-07T20:16:46.550" v="459" actId="478"/>
          <ac:spMkLst>
            <pc:docMk/>
            <pc:sldMk cId="4193823405" sldId="323"/>
            <ac:spMk id="18" creationId="{5E53CF47-BE6B-445B-BF59-3A28F9CC2F36}"/>
          </ac:spMkLst>
        </pc:spChg>
        <pc:spChg chg="add del mod">
          <ac:chgData name="CPD Teno" userId="a03a6bd9-bdd8-482c-9bed-7b7b5a33723e" providerId="ADAL" clId="{9F294F76-0840-4D14-8485-6BF603C74AD9}" dt="2022-04-07T20:16:40.070" v="457" actId="478"/>
          <ac:spMkLst>
            <pc:docMk/>
            <pc:sldMk cId="4193823405" sldId="323"/>
            <ac:spMk id="19" creationId="{9F4E1B8B-2523-4875-A31E-A3F779A88495}"/>
          </ac:spMkLst>
        </pc:spChg>
        <pc:spChg chg="add del mod">
          <ac:chgData name="CPD Teno" userId="a03a6bd9-bdd8-482c-9bed-7b7b5a33723e" providerId="ADAL" clId="{9F294F76-0840-4D14-8485-6BF603C74AD9}" dt="2022-04-07T20:16:42.970" v="458" actId="478"/>
          <ac:spMkLst>
            <pc:docMk/>
            <pc:sldMk cId="4193823405" sldId="323"/>
            <ac:spMk id="20" creationId="{2CC8A15D-65C2-4887-92DE-322B82A25476}"/>
          </ac:spMkLst>
        </pc:spChg>
        <pc:spChg chg="add del mod">
          <ac:chgData name="CPD Teno" userId="a03a6bd9-bdd8-482c-9bed-7b7b5a33723e" providerId="ADAL" clId="{9F294F76-0840-4D14-8485-6BF603C74AD9}" dt="2022-04-07T20:16:46.550" v="459" actId="478"/>
          <ac:spMkLst>
            <pc:docMk/>
            <pc:sldMk cId="4193823405" sldId="323"/>
            <ac:spMk id="21" creationId="{2C58D3C2-F3B6-418E-9947-FEE34681E445}"/>
          </ac:spMkLst>
        </pc:spChg>
        <pc:spChg chg="add mod">
          <ac:chgData name="CPD Teno" userId="a03a6bd9-bdd8-482c-9bed-7b7b5a33723e" providerId="ADAL" clId="{9F294F76-0840-4D14-8485-6BF603C74AD9}" dt="2022-04-07T20:16:46.550" v="459" actId="478"/>
          <ac:spMkLst>
            <pc:docMk/>
            <pc:sldMk cId="4193823405" sldId="323"/>
            <ac:spMk id="22" creationId="{9504EA10-3D0E-4FFD-9BD1-326B626882F6}"/>
          </ac:spMkLst>
        </pc:spChg>
        <pc:spChg chg="add mod">
          <ac:chgData name="CPD Teno" userId="a03a6bd9-bdd8-482c-9bed-7b7b5a33723e" providerId="ADAL" clId="{9F294F76-0840-4D14-8485-6BF603C74AD9}" dt="2022-04-07T20:16:46.550" v="459" actId="478"/>
          <ac:spMkLst>
            <pc:docMk/>
            <pc:sldMk cId="4193823405" sldId="323"/>
            <ac:spMk id="23" creationId="{CC8C6096-CE9C-445E-A0D5-C80728356EFC}"/>
          </ac:spMkLst>
        </pc:spChg>
        <pc:spChg chg="add mod">
          <ac:chgData name="CPD Teno" userId="a03a6bd9-bdd8-482c-9bed-7b7b5a33723e" providerId="ADAL" clId="{9F294F76-0840-4D14-8485-6BF603C74AD9}" dt="2022-04-07T20:16:46.550" v="459" actId="478"/>
          <ac:spMkLst>
            <pc:docMk/>
            <pc:sldMk cId="4193823405" sldId="323"/>
            <ac:spMk id="24" creationId="{A3105CD6-0153-4659-8A2D-556AA616D6FD}"/>
          </ac:spMkLst>
        </pc:spChg>
        <pc:spChg chg="add mod">
          <ac:chgData name="CPD Teno" userId="a03a6bd9-bdd8-482c-9bed-7b7b5a33723e" providerId="ADAL" clId="{9F294F76-0840-4D14-8485-6BF603C74AD9}" dt="2022-04-07T20:16:46.550" v="459" actId="478"/>
          <ac:spMkLst>
            <pc:docMk/>
            <pc:sldMk cId="4193823405" sldId="323"/>
            <ac:spMk id="25" creationId="{72A9D204-334E-4A7C-8C53-921B4B8AF771}"/>
          </ac:spMkLst>
        </pc:spChg>
        <pc:spChg chg="add mod">
          <ac:chgData name="CPD Teno" userId="a03a6bd9-bdd8-482c-9bed-7b7b5a33723e" providerId="ADAL" clId="{9F294F76-0840-4D14-8485-6BF603C74AD9}" dt="2022-04-07T20:16:46.550" v="459" actId="478"/>
          <ac:spMkLst>
            <pc:docMk/>
            <pc:sldMk cId="4193823405" sldId="323"/>
            <ac:spMk id="26" creationId="{184790DE-9AF4-451D-99B8-E4A28DFAA340}"/>
          </ac:spMkLst>
        </pc:spChg>
        <pc:spChg chg="add mod">
          <ac:chgData name="CPD Teno" userId="a03a6bd9-bdd8-482c-9bed-7b7b5a33723e" providerId="ADAL" clId="{9F294F76-0840-4D14-8485-6BF603C74AD9}" dt="2022-04-07T20:16:46.550" v="459" actId="478"/>
          <ac:spMkLst>
            <pc:docMk/>
            <pc:sldMk cId="4193823405" sldId="323"/>
            <ac:spMk id="27" creationId="{8BC3B9B9-83D7-4649-BB68-5B437C7306F1}"/>
          </ac:spMkLst>
        </pc:spChg>
        <pc:spChg chg="add mod">
          <ac:chgData name="CPD Teno" userId="a03a6bd9-bdd8-482c-9bed-7b7b5a33723e" providerId="ADAL" clId="{9F294F76-0840-4D14-8485-6BF603C74AD9}" dt="2022-04-07T20:16:46.550" v="459" actId="478"/>
          <ac:spMkLst>
            <pc:docMk/>
            <pc:sldMk cId="4193823405" sldId="323"/>
            <ac:spMk id="28" creationId="{B08B7FD2-B5DA-472B-8047-4459BE944269}"/>
          </ac:spMkLst>
        </pc:spChg>
        <pc:spChg chg="add del mod">
          <ac:chgData name="CPD Teno" userId="a03a6bd9-bdd8-482c-9bed-7b7b5a33723e" providerId="ADAL" clId="{9F294F76-0840-4D14-8485-6BF603C74AD9}" dt="2022-04-07T20:16:25.976" v="454" actId="478"/>
          <ac:spMkLst>
            <pc:docMk/>
            <pc:sldMk cId="4193823405" sldId="323"/>
            <ac:spMk id="29" creationId="{2DEC7710-39F7-4A7C-AA38-29F18E70129E}"/>
          </ac:spMkLst>
        </pc:spChg>
        <pc:spChg chg="add del mod">
          <ac:chgData name="CPD Teno" userId="a03a6bd9-bdd8-482c-9bed-7b7b5a33723e" providerId="ADAL" clId="{9F294F76-0840-4D14-8485-6BF603C74AD9}" dt="2022-04-07T20:19:13.409" v="467" actId="478"/>
          <ac:spMkLst>
            <pc:docMk/>
            <pc:sldMk cId="4193823405" sldId="323"/>
            <ac:spMk id="30" creationId="{59BBF33C-6B39-44EF-990C-C2E8299739A2}"/>
          </ac:spMkLst>
        </pc:spChg>
        <pc:spChg chg="add mod">
          <ac:chgData name="CPD Teno" userId="a03a6bd9-bdd8-482c-9bed-7b7b5a33723e" providerId="ADAL" clId="{9F294F76-0840-4D14-8485-6BF603C74AD9}" dt="2022-04-07T20:29:43.772" v="525" actId="1076"/>
          <ac:spMkLst>
            <pc:docMk/>
            <pc:sldMk cId="4193823405" sldId="323"/>
            <ac:spMk id="31" creationId="{F61CF42B-6863-4BF1-8300-541ABF8DAF86}"/>
          </ac:spMkLst>
        </pc:spChg>
        <pc:spChg chg="add mod">
          <ac:chgData name="CPD Teno" userId="a03a6bd9-bdd8-482c-9bed-7b7b5a33723e" providerId="ADAL" clId="{9F294F76-0840-4D14-8485-6BF603C74AD9}" dt="2022-04-07T20:29:47.309" v="526" actId="1076"/>
          <ac:spMkLst>
            <pc:docMk/>
            <pc:sldMk cId="4193823405" sldId="323"/>
            <ac:spMk id="37" creationId="{890ABE31-694A-4D34-A542-B62A64D18EA1}"/>
          </ac:spMkLst>
        </pc:spChg>
        <pc:spChg chg="add mod">
          <ac:chgData name="CPD Teno" userId="a03a6bd9-bdd8-482c-9bed-7b7b5a33723e" providerId="ADAL" clId="{9F294F76-0840-4D14-8485-6BF603C74AD9}" dt="2022-04-07T20:29:39.213" v="524" actId="1076"/>
          <ac:spMkLst>
            <pc:docMk/>
            <pc:sldMk cId="4193823405" sldId="323"/>
            <ac:spMk id="39" creationId="{9DB6BCFC-822A-4C94-8690-8B665928BF15}"/>
          </ac:spMkLst>
        </pc:spChg>
        <pc:grpChg chg="add del mod">
          <ac:chgData name="CPD Teno" userId="a03a6bd9-bdd8-482c-9bed-7b7b5a33723e" providerId="ADAL" clId="{9F294F76-0840-4D14-8485-6BF603C74AD9}" dt="2022-04-07T20:16:52.410" v="460" actId="478"/>
          <ac:grpSpMkLst>
            <pc:docMk/>
            <pc:sldMk cId="4193823405" sldId="323"/>
            <ac:grpSpMk id="9" creationId="{1646307F-2369-4109-B758-629D7B7B1704}"/>
          </ac:grpSpMkLst>
        </pc:grpChg>
        <pc:picChg chg="add del mod">
          <ac:chgData name="CPD Teno" userId="a03a6bd9-bdd8-482c-9bed-7b7b5a33723e" providerId="ADAL" clId="{9F294F76-0840-4D14-8485-6BF603C74AD9}" dt="2022-04-07T20:22:54.098" v="486" actId="478"/>
          <ac:picMkLst>
            <pc:docMk/>
            <pc:sldMk cId="4193823405" sldId="323"/>
            <ac:picMk id="4" creationId="{BF9E5F7F-0ED5-415C-B8F0-E1BC10DF2D49}"/>
          </ac:picMkLst>
        </pc:picChg>
        <pc:picChg chg="del">
          <ac:chgData name="CPD Teno" userId="a03a6bd9-bdd8-482c-9bed-7b7b5a33723e" providerId="ADAL" clId="{9F294F76-0840-4D14-8485-6BF603C74AD9}" dt="2022-04-07T20:21:20.370" v="476" actId="478"/>
          <ac:picMkLst>
            <pc:docMk/>
            <pc:sldMk cId="4193823405" sldId="323"/>
            <ac:picMk id="6" creationId="{6B3DAB2A-02D9-49FC-86B9-E20A5CE934FF}"/>
          </ac:picMkLst>
        </pc:picChg>
        <pc:picChg chg="add del mod">
          <ac:chgData name="CPD Teno" userId="a03a6bd9-bdd8-482c-9bed-7b7b5a33723e" providerId="ADAL" clId="{9F294F76-0840-4D14-8485-6BF603C74AD9}" dt="2022-04-07T20:16:01.437" v="452" actId="478"/>
          <ac:picMkLst>
            <pc:docMk/>
            <pc:sldMk cId="4193823405" sldId="323"/>
            <ac:picMk id="11" creationId="{D44DAA86-A40A-478A-AB30-9D28CD6C4249}"/>
          </ac:picMkLst>
        </pc:picChg>
        <pc:picChg chg="add del ord">
          <ac:chgData name="CPD Teno" userId="a03a6bd9-bdd8-482c-9bed-7b7b5a33723e" providerId="ADAL" clId="{9F294F76-0840-4D14-8485-6BF603C74AD9}" dt="2022-04-07T20:22:57.721" v="487" actId="478"/>
          <ac:picMkLst>
            <pc:docMk/>
            <pc:sldMk cId="4193823405" sldId="323"/>
            <ac:picMk id="33" creationId="{8F2F8866-52CE-4EB8-8E59-059C1B9A0435}"/>
          </ac:picMkLst>
        </pc:picChg>
        <pc:picChg chg="add del">
          <ac:chgData name="CPD Teno" userId="a03a6bd9-bdd8-482c-9bed-7b7b5a33723e" providerId="ADAL" clId="{9F294F76-0840-4D14-8485-6BF603C74AD9}" dt="2022-04-07T20:22:52.891" v="485" actId="478"/>
          <ac:picMkLst>
            <pc:docMk/>
            <pc:sldMk cId="4193823405" sldId="323"/>
            <ac:picMk id="35" creationId="{1C7DE61C-1B04-4477-A500-E1A0CD07204A}"/>
          </ac:picMkLst>
        </pc:picChg>
        <pc:picChg chg="add mod">
          <ac:chgData name="CPD Teno" userId="a03a6bd9-bdd8-482c-9bed-7b7b5a33723e" providerId="ADAL" clId="{9F294F76-0840-4D14-8485-6BF603C74AD9}" dt="2022-04-07T20:41:30.052" v="556" actId="14100"/>
          <ac:picMkLst>
            <pc:docMk/>
            <pc:sldMk cId="4193823405" sldId="323"/>
            <ac:picMk id="1026" creationId="{054FE004-3B17-4CE4-A00D-7A9F9EC39BD4}"/>
          </ac:picMkLst>
        </pc:picChg>
      </pc:sldChg>
      <pc:sldChg chg="del">
        <pc:chgData name="CPD Teno" userId="a03a6bd9-bdd8-482c-9bed-7b7b5a33723e" providerId="ADAL" clId="{9F294F76-0840-4D14-8485-6BF603C74AD9}" dt="2022-04-07T14:57:22.797" v="112" actId="47"/>
        <pc:sldMkLst>
          <pc:docMk/>
          <pc:sldMk cId="78411293" sldId="324"/>
        </pc:sldMkLst>
      </pc:sldChg>
      <pc:sldChg chg="addSp delSp modSp add mod">
        <pc:chgData name="CPD Teno" userId="a03a6bd9-bdd8-482c-9bed-7b7b5a33723e" providerId="ADAL" clId="{9F294F76-0840-4D14-8485-6BF603C74AD9}" dt="2022-04-07T20:51:39.165" v="594" actId="14100"/>
        <pc:sldMkLst>
          <pc:docMk/>
          <pc:sldMk cId="1772230267" sldId="324"/>
        </pc:sldMkLst>
        <pc:spChg chg="add mod">
          <ac:chgData name="CPD Teno" userId="a03a6bd9-bdd8-482c-9bed-7b7b5a33723e" providerId="ADAL" clId="{9F294F76-0840-4D14-8485-6BF603C74AD9}" dt="2022-04-07T20:49:45.186" v="592" actId="20577"/>
          <ac:spMkLst>
            <pc:docMk/>
            <pc:sldMk cId="1772230267" sldId="324"/>
            <ac:spMk id="10" creationId="{1907C8BD-2D9A-428F-9430-7744A8FF2EC6}"/>
          </ac:spMkLst>
        </pc:spChg>
        <pc:spChg chg="del mod">
          <ac:chgData name="CPD Teno" userId="a03a6bd9-bdd8-482c-9bed-7b7b5a33723e" providerId="ADAL" clId="{9F294F76-0840-4D14-8485-6BF603C74AD9}" dt="2022-04-07T20:42:00.498" v="561"/>
          <ac:spMkLst>
            <pc:docMk/>
            <pc:sldMk cId="1772230267" sldId="324"/>
            <ac:spMk id="12" creationId="{59BAAE62-3649-4107-ABE9-4058417758B2}"/>
          </ac:spMkLst>
        </pc:spChg>
        <pc:picChg chg="del">
          <ac:chgData name="CPD Teno" userId="a03a6bd9-bdd8-482c-9bed-7b7b5a33723e" providerId="ADAL" clId="{9F294F76-0840-4D14-8485-6BF603C74AD9}" dt="2022-04-07T20:42:00.496" v="559" actId="478"/>
          <ac:picMkLst>
            <pc:docMk/>
            <pc:sldMk cId="1772230267" sldId="324"/>
            <ac:picMk id="9" creationId="{C6F2C518-D792-4D77-97EC-3D7921ABF373}"/>
          </ac:picMkLst>
        </pc:picChg>
        <pc:picChg chg="add mod">
          <ac:chgData name="CPD Teno" userId="a03a6bd9-bdd8-482c-9bed-7b7b5a33723e" providerId="ADAL" clId="{9F294F76-0840-4D14-8485-6BF603C74AD9}" dt="2022-04-07T20:51:39.165" v="594" actId="14100"/>
          <ac:picMkLst>
            <pc:docMk/>
            <pc:sldMk cId="1772230267" sldId="324"/>
            <ac:picMk id="6146" creationId="{3DF7B64C-90AB-42D6-AE6F-F2B6CA7EA508}"/>
          </ac:picMkLst>
        </pc:picChg>
      </pc:sldChg>
      <pc:sldChg chg="del">
        <pc:chgData name="CPD Teno" userId="a03a6bd9-bdd8-482c-9bed-7b7b5a33723e" providerId="ADAL" clId="{9F294F76-0840-4D14-8485-6BF603C74AD9}" dt="2022-04-07T14:57:22.797" v="112" actId="47"/>
        <pc:sldMkLst>
          <pc:docMk/>
          <pc:sldMk cId="2921674095" sldId="325"/>
        </pc:sldMkLst>
      </pc:sldChg>
      <pc:sldChg chg="add del">
        <pc:chgData name="CPD Teno" userId="a03a6bd9-bdd8-482c-9bed-7b7b5a33723e" providerId="ADAL" clId="{9F294F76-0840-4D14-8485-6BF603C74AD9}" dt="2022-04-07T16:48:36.254" v="385" actId="47"/>
        <pc:sldMkLst>
          <pc:docMk/>
          <pc:sldMk cId="192679237" sldId="591"/>
        </pc:sldMkLst>
      </pc:sldChg>
      <pc:sldChg chg="add del">
        <pc:chgData name="CPD Teno" userId="a03a6bd9-bdd8-482c-9bed-7b7b5a33723e" providerId="ADAL" clId="{9F294F76-0840-4D14-8485-6BF603C74AD9}" dt="2022-04-07T16:48:36.254" v="385" actId="47"/>
        <pc:sldMkLst>
          <pc:docMk/>
          <pc:sldMk cId="537984488" sldId="592"/>
        </pc:sldMkLst>
      </pc:sldChg>
      <pc:sldChg chg="add del">
        <pc:chgData name="CPD Teno" userId="a03a6bd9-bdd8-482c-9bed-7b7b5a33723e" providerId="ADAL" clId="{9F294F76-0840-4D14-8485-6BF603C74AD9}" dt="2022-04-07T16:48:36.254" v="385" actId="47"/>
        <pc:sldMkLst>
          <pc:docMk/>
          <pc:sldMk cId="3610295420" sldId="593"/>
        </pc:sldMkLst>
      </pc:sldChg>
      <pc:sldChg chg="add del">
        <pc:chgData name="CPD Teno" userId="a03a6bd9-bdd8-482c-9bed-7b7b5a33723e" providerId="ADAL" clId="{9F294F76-0840-4D14-8485-6BF603C74AD9}" dt="2022-04-07T16:48:36.254" v="385" actId="47"/>
        <pc:sldMkLst>
          <pc:docMk/>
          <pc:sldMk cId="1124504293" sldId="594"/>
        </pc:sldMkLst>
      </pc:sldChg>
      <pc:sldChg chg="add del">
        <pc:chgData name="CPD Teno" userId="a03a6bd9-bdd8-482c-9bed-7b7b5a33723e" providerId="ADAL" clId="{9F294F76-0840-4D14-8485-6BF603C74AD9}" dt="2022-04-07T16:48:36.254" v="385" actId="47"/>
        <pc:sldMkLst>
          <pc:docMk/>
          <pc:sldMk cId="2968803090" sldId="595"/>
        </pc:sldMkLst>
      </pc:sldChg>
      <pc:sldChg chg="modSp add del mod">
        <pc:chgData name="CPD Teno" userId="a03a6bd9-bdd8-482c-9bed-7b7b5a33723e" providerId="ADAL" clId="{9F294F76-0840-4D14-8485-6BF603C74AD9}" dt="2022-04-07T16:48:36.254" v="385" actId="47"/>
        <pc:sldMkLst>
          <pc:docMk/>
          <pc:sldMk cId="2475776931" sldId="596"/>
        </pc:sldMkLst>
        <pc:spChg chg="mod">
          <ac:chgData name="CPD Teno" userId="a03a6bd9-bdd8-482c-9bed-7b7b5a33723e" providerId="ADAL" clId="{9F294F76-0840-4D14-8485-6BF603C74AD9}" dt="2022-04-07T15:48:58.010" v="364" actId="1076"/>
          <ac:spMkLst>
            <pc:docMk/>
            <pc:sldMk cId="2475776931" sldId="596"/>
            <ac:spMk id="9" creationId="{84C7DD8A-72F9-734E-98C0-16402FB38ED1}"/>
          </ac:spMkLst>
        </pc:spChg>
      </pc:sldChg>
      <pc:sldChg chg="add del">
        <pc:chgData name="CPD Teno" userId="a03a6bd9-bdd8-482c-9bed-7b7b5a33723e" providerId="ADAL" clId="{9F294F76-0840-4D14-8485-6BF603C74AD9}" dt="2022-04-07T16:48:36.254" v="385" actId="47"/>
        <pc:sldMkLst>
          <pc:docMk/>
          <pc:sldMk cId="3334817510" sldId="597"/>
        </pc:sldMkLst>
      </pc:sldChg>
      <pc:sldChg chg="add del">
        <pc:chgData name="CPD Teno" userId="a03a6bd9-bdd8-482c-9bed-7b7b5a33723e" providerId="ADAL" clId="{9F294F76-0840-4D14-8485-6BF603C74AD9}" dt="2022-04-07T16:48:36.254" v="385" actId="47"/>
        <pc:sldMkLst>
          <pc:docMk/>
          <pc:sldMk cId="611128627" sldId="598"/>
        </pc:sldMkLst>
      </pc:sldChg>
      <pc:sldChg chg="modSp add del">
        <pc:chgData name="CPD Teno" userId="a03a6bd9-bdd8-482c-9bed-7b7b5a33723e" providerId="ADAL" clId="{9F294F76-0840-4D14-8485-6BF603C74AD9}" dt="2022-04-07T16:48:36.254" v="385" actId="47"/>
        <pc:sldMkLst>
          <pc:docMk/>
          <pc:sldMk cId="2099791991" sldId="599"/>
        </pc:sldMkLst>
        <pc:spChg chg="mod">
          <ac:chgData name="CPD Teno" userId="a03a6bd9-bdd8-482c-9bed-7b7b5a33723e" providerId="ADAL" clId="{9F294F76-0840-4D14-8485-6BF603C74AD9}" dt="2022-04-07T15:56:49.261" v="365"/>
          <ac:spMkLst>
            <pc:docMk/>
            <pc:sldMk cId="2099791991" sldId="599"/>
            <ac:spMk id="10" creationId="{CB0AE03D-EB5E-A849-8876-69AD839114B8}"/>
          </ac:spMkLst>
        </pc:spChg>
      </pc:sldChg>
      <pc:sldChg chg="add del">
        <pc:chgData name="CPD Teno" userId="a03a6bd9-bdd8-482c-9bed-7b7b5a33723e" providerId="ADAL" clId="{9F294F76-0840-4D14-8485-6BF603C74AD9}" dt="2022-04-07T16:48:36.254" v="385" actId="47"/>
        <pc:sldMkLst>
          <pc:docMk/>
          <pc:sldMk cId="1524003561" sldId="600"/>
        </pc:sldMkLst>
      </pc:sldChg>
      <pc:sldChg chg="add del">
        <pc:chgData name="CPD Teno" userId="a03a6bd9-bdd8-482c-9bed-7b7b5a33723e" providerId="ADAL" clId="{9F294F76-0840-4D14-8485-6BF603C74AD9}" dt="2022-04-07T16:48:36.254" v="385" actId="47"/>
        <pc:sldMkLst>
          <pc:docMk/>
          <pc:sldMk cId="676869630" sldId="601"/>
        </pc:sldMkLst>
      </pc:sldChg>
      <pc:sldChg chg="modSp add del mod">
        <pc:chgData name="CPD Teno" userId="a03a6bd9-bdd8-482c-9bed-7b7b5a33723e" providerId="ADAL" clId="{9F294F76-0840-4D14-8485-6BF603C74AD9}" dt="2022-04-07T17:05:29.315" v="444" actId="47"/>
        <pc:sldMkLst>
          <pc:docMk/>
          <pc:sldMk cId="2677758058" sldId="602"/>
        </pc:sldMkLst>
        <pc:picChg chg="mod">
          <ac:chgData name="CPD Teno" userId="a03a6bd9-bdd8-482c-9bed-7b7b5a33723e" providerId="ADAL" clId="{9F294F76-0840-4D14-8485-6BF603C74AD9}" dt="2022-04-07T16:48:59.286" v="389" actId="1076"/>
          <ac:picMkLst>
            <pc:docMk/>
            <pc:sldMk cId="2677758058" sldId="602"/>
            <ac:picMk id="7" creationId="{83384301-95A3-8942-9073-E6F8291B4A2D}"/>
          </ac:picMkLst>
        </pc:picChg>
      </pc:sldChg>
      <pc:sldChg chg="del">
        <pc:chgData name="CPD Teno" userId="a03a6bd9-bdd8-482c-9bed-7b7b5a33723e" providerId="ADAL" clId="{9F294F76-0840-4D14-8485-6BF603C74AD9}" dt="2022-04-07T14:57:22.797" v="112" actId="47"/>
        <pc:sldMkLst>
          <pc:docMk/>
          <pc:sldMk cId="2370172093" sldId="839"/>
        </pc:sldMkLst>
      </pc:sldChg>
      <pc:sldChg chg="del">
        <pc:chgData name="CPD Teno" userId="a03a6bd9-bdd8-482c-9bed-7b7b5a33723e" providerId="ADAL" clId="{9F294F76-0840-4D14-8485-6BF603C74AD9}" dt="2022-04-07T14:57:22.797" v="112" actId="47"/>
        <pc:sldMkLst>
          <pc:docMk/>
          <pc:sldMk cId="3533620516" sldId="844"/>
        </pc:sldMkLst>
      </pc:sldChg>
      <pc:sldChg chg="del">
        <pc:chgData name="CPD Teno" userId="a03a6bd9-bdd8-482c-9bed-7b7b5a33723e" providerId="ADAL" clId="{9F294F76-0840-4D14-8485-6BF603C74AD9}" dt="2022-04-07T14:57:22.797" v="112" actId="47"/>
        <pc:sldMkLst>
          <pc:docMk/>
          <pc:sldMk cId="3808817036" sldId="853"/>
        </pc:sldMkLst>
      </pc:sldChg>
      <pc:sldChg chg="del">
        <pc:chgData name="CPD Teno" userId="a03a6bd9-bdd8-482c-9bed-7b7b5a33723e" providerId="ADAL" clId="{9F294F76-0840-4D14-8485-6BF603C74AD9}" dt="2022-04-07T14:57:22.797" v="112" actId="47"/>
        <pc:sldMkLst>
          <pc:docMk/>
          <pc:sldMk cId="622378954" sldId="856"/>
        </pc:sldMkLst>
      </pc:sldChg>
      <pc:sldChg chg="del">
        <pc:chgData name="CPD Teno" userId="a03a6bd9-bdd8-482c-9bed-7b7b5a33723e" providerId="ADAL" clId="{9F294F76-0840-4D14-8485-6BF603C74AD9}" dt="2022-04-07T14:57:22.797" v="112" actId="47"/>
        <pc:sldMkLst>
          <pc:docMk/>
          <pc:sldMk cId="2424810029" sldId="857"/>
        </pc:sldMkLst>
      </pc:sldChg>
      <pc:sldChg chg="del">
        <pc:chgData name="CPD Teno" userId="a03a6bd9-bdd8-482c-9bed-7b7b5a33723e" providerId="ADAL" clId="{9F294F76-0840-4D14-8485-6BF603C74AD9}" dt="2022-04-07T14:57:22.797" v="112" actId="47"/>
        <pc:sldMkLst>
          <pc:docMk/>
          <pc:sldMk cId="1123466761" sldId="858"/>
        </pc:sldMkLst>
      </pc:sldChg>
      <pc:sldChg chg="del">
        <pc:chgData name="CPD Teno" userId="a03a6bd9-bdd8-482c-9bed-7b7b5a33723e" providerId="ADAL" clId="{9F294F76-0840-4D14-8485-6BF603C74AD9}" dt="2022-04-07T14:57:22.797" v="112" actId="47"/>
        <pc:sldMkLst>
          <pc:docMk/>
          <pc:sldMk cId="425308533" sldId="859"/>
        </pc:sldMkLst>
      </pc:sldChg>
      <pc:sldChg chg="del">
        <pc:chgData name="CPD Teno" userId="a03a6bd9-bdd8-482c-9bed-7b7b5a33723e" providerId="ADAL" clId="{9F294F76-0840-4D14-8485-6BF603C74AD9}" dt="2022-04-07T14:57:39.480" v="113" actId="47"/>
        <pc:sldMkLst>
          <pc:docMk/>
          <pc:sldMk cId="4088769588" sldId="861"/>
        </pc:sldMkLst>
      </pc:sldChg>
      <pc:sldChg chg="del">
        <pc:chgData name="CPD Teno" userId="a03a6bd9-bdd8-482c-9bed-7b7b5a33723e" providerId="ADAL" clId="{9F294F76-0840-4D14-8485-6BF603C74AD9}" dt="2022-04-07T14:57:39.480" v="113" actId="47"/>
        <pc:sldMkLst>
          <pc:docMk/>
          <pc:sldMk cId="349600268" sldId="863"/>
        </pc:sldMkLst>
      </pc:sldChg>
      <pc:sldChg chg="del">
        <pc:chgData name="CPD Teno" userId="a03a6bd9-bdd8-482c-9bed-7b7b5a33723e" providerId="ADAL" clId="{9F294F76-0840-4D14-8485-6BF603C74AD9}" dt="2022-04-07T14:57:39.480" v="113" actId="47"/>
        <pc:sldMkLst>
          <pc:docMk/>
          <pc:sldMk cId="2232378449" sldId="864"/>
        </pc:sldMkLst>
      </pc:sldChg>
      <pc:sldChg chg="del">
        <pc:chgData name="CPD Teno" userId="a03a6bd9-bdd8-482c-9bed-7b7b5a33723e" providerId="ADAL" clId="{9F294F76-0840-4D14-8485-6BF603C74AD9}" dt="2022-04-07T14:58:21.822" v="115" actId="47"/>
        <pc:sldMkLst>
          <pc:docMk/>
          <pc:sldMk cId="1475880508" sldId="865"/>
        </pc:sldMkLst>
      </pc:sldChg>
      <pc:sldChg chg="del">
        <pc:chgData name="CPD Teno" userId="a03a6bd9-bdd8-482c-9bed-7b7b5a33723e" providerId="ADAL" clId="{9F294F76-0840-4D14-8485-6BF603C74AD9}" dt="2022-04-07T14:57:49.861" v="114" actId="47"/>
        <pc:sldMkLst>
          <pc:docMk/>
          <pc:sldMk cId="1346746714" sldId="866"/>
        </pc:sldMkLst>
      </pc:sldChg>
      <pc:sldChg chg="del">
        <pc:chgData name="CPD Teno" userId="a03a6bd9-bdd8-482c-9bed-7b7b5a33723e" providerId="ADAL" clId="{9F294F76-0840-4D14-8485-6BF603C74AD9}" dt="2022-04-07T14:57:49.861" v="114" actId="47"/>
        <pc:sldMkLst>
          <pc:docMk/>
          <pc:sldMk cId="1201744174" sldId="867"/>
        </pc:sldMkLst>
      </pc:sldChg>
      <pc:sldChg chg="del">
        <pc:chgData name="CPD Teno" userId="a03a6bd9-bdd8-482c-9bed-7b7b5a33723e" providerId="ADAL" clId="{9F294F76-0840-4D14-8485-6BF603C74AD9}" dt="2022-04-07T14:57:49.861" v="114" actId="47"/>
        <pc:sldMkLst>
          <pc:docMk/>
          <pc:sldMk cId="330130092" sldId="868"/>
        </pc:sldMkLst>
      </pc:sldChg>
      <pc:sldChg chg="del">
        <pc:chgData name="CPD Teno" userId="a03a6bd9-bdd8-482c-9bed-7b7b5a33723e" providerId="ADAL" clId="{9F294F76-0840-4D14-8485-6BF603C74AD9}" dt="2022-04-07T14:57:49.861" v="114" actId="47"/>
        <pc:sldMkLst>
          <pc:docMk/>
          <pc:sldMk cId="1886855895" sldId="869"/>
        </pc:sldMkLst>
      </pc:sldChg>
      <pc:sldChg chg="del">
        <pc:chgData name="CPD Teno" userId="a03a6bd9-bdd8-482c-9bed-7b7b5a33723e" providerId="ADAL" clId="{9F294F76-0840-4D14-8485-6BF603C74AD9}" dt="2022-04-07T14:57:49.861" v="114" actId="47"/>
        <pc:sldMkLst>
          <pc:docMk/>
          <pc:sldMk cId="2892963591" sldId="870"/>
        </pc:sldMkLst>
      </pc:sldChg>
      <pc:sldChg chg="del">
        <pc:chgData name="CPD Teno" userId="a03a6bd9-bdd8-482c-9bed-7b7b5a33723e" providerId="ADAL" clId="{9F294F76-0840-4D14-8485-6BF603C74AD9}" dt="2022-04-07T14:58:26.971" v="116" actId="47"/>
        <pc:sldMkLst>
          <pc:docMk/>
          <pc:sldMk cId="3369358247" sldId="871"/>
        </pc:sldMkLst>
      </pc:sldChg>
      <pc:sldMasterChg chg="delSldLayout">
        <pc:chgData name="CPD Teno" userId="a03a6bd9-bdd8-482c-9bed-7b7b5a33723e" providerId="ADAL" clId="{9F294F76-0840-4D14-8485-6BF603C74AD9}" dt="2022-04-07T14:58:21.822" v="115" actId="47"/>
        <pc:sldMasterMkLst>
          <pc:docMk/>
          <pc:sldMasterMk cId="983702813" sldId="2147483648"/>
        </pc:sldMasterMkLst>
        <pc:sldLayoutChg chg="del">
          <pc:chgData name="CPD Teno" userId="a03a6bd9-bdd8-482c-9bed-7b7b5a33723e" providerId="ADAL" clId="{9F294F76-0840-4D14-8485-6BF603C74AD9}" dt="2022-04-07T14:58:21.822" v="115" actId="47"/>
          <pc:sldLayoutMkLst>
            <pc:docMk/>
            <pc:sldMasterMk cId="983702813" sldId="2147483648"/>
            <pc:sldLayoutMk cId="4188533313" sldId="2147483660"/>
          </pc:sldLayoutMkLst>
        </pc:sldLayoutChg>
        <pc:sldLayoutChg chg="del">
          <pc:chgData name="CPD Teno" userId="a03a6bd9-bdd8-482c-9bed-7b7b5a33723e" providerId="ADAL" clId="{9F294F76-0840-4D14-8485-6BF603C74AD9}" dt="2022-04-07T14:58:21.822" v="115" actId="47"/>
          <pc:sldLayoutMkLst>
            <pc:docMk/>
            <pc:sldMasterMk cId="983702813" sldId="2147483648"/>
            <pc:sldLayoutMk cId="2929698954" sldId="214748366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4B4ECC9-B4AF-4A8E-8CE0-6DCEB221F754}" type="datetimeFigureOut">
              <a:rPr lang="es-CL" smtClean="0"/>
              <a:t>25-04-2022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8D8A662-14BB-471B-A29D-02DEECE4123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744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25241A9-2792-42D5-9C7C-1667A624D1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958396AF-4010-4C0E-B8DD-86536CA5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601FD8E-6F67-4862-A9F7-A99BC2034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1585-EFC7-4AE8-AE13-C8A75A90B3BA}" type="datetimeFigureOut">
              <a:rPr lang="es-CL" smtClean="0"/>
              <a:t>25-04-2022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1D5FC3F-4C1B-4557-BB0E-D3E6E8E35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82720F3-86F1-405E-BF95-955C2BAE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BDCA-8208-4D70-B8EA-0BA4378E50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944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5BBA9F2-2E46-4686-A19F-4904B252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A66728A-BB28-417C-AE71-39E122C9E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098A3774-2EE0-4399-9401-4A590BA84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1585-EFC7-4AE8-AE13-C8A75A90B3BA}" type="datetimeFigureOut">
              <a:rPr lang="es-CL" smtClean="0"/>
              <a:t>25-04-2022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6092474-1B65-4A55-ABE5-22D36DFC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47EB8983-80F1-47E0-8C55-F2410550F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BDCA-8208-4D70-B8EA-0BA4378E50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452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8847FD1F-B9EC-4BCD-8E6F-9DA46D6C55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38E3111E-54DE-4094-8FF0-A80571603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426B7D2B-7C22-4363-8B65-1E7F47489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1585-EFC7-4AE8-AE13-C8A75A90B3BA}" type="datetimeFigureOut">
              <a:rPr lang="es-CL" smtClean="0"/>
              <a:t>25-04-2022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8AA1DE83-CBF4-42E8-93F1-62542139B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4DD8690-7DED-4414-922E-3945796A1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BDCA-8208-4D70-B8EA-0BA4378E50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0623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103B28-F5CF-4A76-9F9E-8ABD8C6D7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FACCF47-29A8-4753-B150-38CB60E31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829BEF8-FB6D-4DA9-8F6D-CDE5E37C5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1585-EFC7-4AE8-AE13-C8A75A90B3BA}" type="datetimeFigureOut">
              <a:rPr lang="es-CL" smtClean="0"/>
              <a:t>25-04-2022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DB8790C-6974-4E91-AB3B-24239557A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B9F0970E-947A-4DD9-ABB0-8085ABDDB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BDCA-8208-4D70-B8EA-0BA4378E50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8055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026BAA-2FB1-40C4-9795-71F786AE6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93C4EB0-EF5D-49E3-B802-36F82F7FB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EF6F355-0438-4E43-AA91-5E569A1B7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1585-EFC7-4AE8-AE13-C8A75A90B3BA}" type="datetimeFigureOut">
              <a:rPr lang="es-CL" smtClean="0"/>
              <a:t>25-04-2022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CA6166B-2F14-4C79-A6B0-16399FBE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AF5B833F-5291-42F3-8B2B-C86CE5B94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BDCA-8208-4D70-B8EA-0BA4378E50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881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803EFAE-FD3E-4C45-A8F6-093072DEE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7F6736D8-5F31-4032-90C3-91B2CB8CFA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E765EC9-18FD-4DC6-AE6A-FE5E58C08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0379F87-3455-4715-BD82-610366A96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1585-EFC7-4AE8-AE13-C8A75A90B3BA}" type="datetimeFigureOut">
              <a:rPr lang="es-CL" smtClean="0"/>
              <a:t>25-04-2022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233BA9E7-40FE-412F-A0FA-A380B037C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74FF41A9-DFB6-49CC-9F3E-D049C72D6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BDCA-8208-4D70-B8EA-0BA4378E50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646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E70E6B-86DA-4B34-A184-E63344786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2FE1C99-47F6-4384-90FD-0F292FC19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19306032-D224-454E-9CAC-336FA92EA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EF2F0558-31EA-45BE-9D4D-357862B0C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7A86BDEB-2851-4EE6-838E-14B3FE5871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B6BB9A2C-300A-4C9A-81CD-281D98C99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1585-EFC7-4AE8-AE13-C8A75A90B3BA}" type="datetimeFigureOut">
              <a:rPr lang="es-CL" smtClean="0"/>
              <a:t>25-04-2022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2AD3FC5C-67F2-48E5-BA78-B04547BA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9EC2BCF6-6C3F-4023-A281-79C88E580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BDCA-8208-4D70-B8EA-0BA4378E50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3738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7EEB48C-26A8-4767-BE7F-8A84FFE8A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D743DA5F-9189-4358-B08D-C55F02A50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1585-EFC7-4AE8-AE13-C8A75A90B3BA}" type="datetimeFigureOut">
              <a:rPr lang="es-CL" smtClean="0"/>
              <a:t>25-04-2022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00CB7836-7A1E-4B6E-AA4A-179DA1441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E87A8F97-3CCE-45EC-B589-76AF3A239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BDCA-8208-4D70-B8EA-0BA4378E50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7956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82B5A89A-0A31-402B-AA38-CE5DF920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1585-EFC7-4AE8-AE13-C8A75A90B3BA}" type="datetimeFigureOut">
              <a:rPr lang="es-CL" smtClean="0"/>
              <a:t>25-04-2022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33189E43-CBB3-47EC-8F40-494B7C250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43E7B0ED-BBAC-4E0F-83D6-B7120D7E3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BDCA-8208-4D70-B8EA-0BA4378E50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2781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760F7B1-B682-4954-A9D1-BFFF1A3CD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E22B98B-9075-4AE4-9952-3F96302FF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F53EEDEC-2119-4696-89B9-A8E8AF196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8B65EEC-74C1-4776-9A63-A6B18C622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1585-EFC7-4AE8-AE13-C8A75A90B3BA}" type="datetimeFigureOut">
              <a:rPr lang="es-CL" smtClean="0"/>
              <a:t>25-04-2022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A41820CD-104B-46F9-AF25-A1F2A66CF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D7EFDB8-4081-4A41-A70F-1824EC57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BDCA-8208-4D70-B8EA-0BA4378E50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6697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78C73A6-010C-473A-9272-0E3D68A76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DEFED9EF-EE25-4B2E-A042-7F7F34F9C7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4BFDE498-762F-4532-931D-AC8A0FEFE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DE674288-FBF9-4D67-BF8B-B9B61B958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1585-EFC7-4AE8-AE13-C8A75A90B3BA}" type="datetimeFigureOut">
              <a:rPr lang="es-CL" smtClean="0"/>
              <a:t>25-04-2022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79B283B7-2348-4173-BFC4-BADFFB0E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17BD1F3-0CAF-4604-BBAD-0499171A7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BBDCA-8208-4D70-B8EA-0BA4378E50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040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8CD7E67E-CB03-4451-9EDF-4C3587A2B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07F81694-3D0A-4769-A20B-1275E4397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9C3FBA49-3646-4D3B-8345-A30CA90CC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11585-EFC7-4AE8-AE13-C8A75A90B3BA}" type="datetimeFigureOut">
              <a:rPr lang="es-CL" smtClean="0"/>
              <a:t>25-04-2022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6C89BB1-63D0-476B-B787-1AAAEEECA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92324252-81B9-481E-9D61-2717BC7C0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BBDCA-8208-4D70-B8EA-0BA4378E50D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370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" action="ppaction://noaction"/>
            <a:extLst>
              <a:ext uri="{FF2B5EF4-FFF2-40B4-BE49-F238E27FC236}">
                <a16:creationId xmlns:a16="http://schemas.microsoft.com/office/drawing/2014/main" xmlns="" id="{3309B89C-6206-4E98-8065-9F0866F93A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917" y="1982002"/>
            <a:ext cx="6345380" cy="4585782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D54A43EB-AB82-4FB6-883E-DDFC13E2F8A0}"/>
              </a:ext>
            </a:extLst>
          </p:cNvPr>
          <p:cNvSpPr/>
          <p:nvPr/>
        </p:nvSpPr>
        <p:spPr>
          <a:xfrm>
            <a:off x="922405" y="634708"/>
            <a:ext cx="6446091" cy="9858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3600" b="1" dirty="0">
                <a:solidFill>
                  <a:srgbClr val="0070C0"/>
                </a:solidFill>
              </a:rPr>
              <a:t>La Iglesia, Pueblo de Dios</a:t>
            </a:r>
          </a:p>
          <a:p>
            <a:r>
              <a:rPr lang="es-ES" sz="3600" b="1" dirty="0">
                <a:solidFill>
                  <a:srgbClr val="0070C0"/>
                </a:solidFill>
              </a:rPr>
              <a:t>          Y </a:t>
            </a:r>
            <a:r>
              <a:rPr lang="es-ES" sz="3600" b="1" dirty="0" err="1">
                <a:solidFill>
                  <a:srgbClr val="0070C0"/>
                </a:solidFill>
              </a:rPr>
              <a:t>Sinodalidad</a:t>
            </a:r>
            <a:endParaRPr lang="es-CL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logo diocesis">
            <a:extLst>
              <a:ext uri="{FF2B5EF4-FFF2-40B4-BE49-F238E27FC236}">
                <a16:creationId xmlns:a16="http://schemas.microsoft.com/office/drawing/2014/main" xmlns="" id="{1179175F-FCED-4A9F-87F8-9BF20D7A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45" y="757846"/>
            <a:ext cx="776644" cy="73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" name="Imagen 9">
            <a:hlinkClick r:id="" action="ppaction://noaction"/>
            <a:extLst>
              <a:ext uri="{FF2B5EF4-FFF2-40B4-BE49-F238E27FC236}">
                <a16:creationId xmlns:a16="http://schemas.microsoft.com/office/drawing/2014/main" xmlns="" id="{467D15F8-EC36-47D2-B760-E508F2689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5998" y="3614961"/>
            <a:ext cx="4160716" cy="1319864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2D1DC198-FD77-4C3F-8406-DBCB381DFDD6}"/>
              </a:ext>
            </a:extLst>
          </p:cNvPr>
          <p:cNvSpPr/>
          <p:nvPr/>
        </p:nvSpPr>
        <p:spPr>
          <a:xfrm>
            <a:off x="7745998" y="4950627"/>
            <a:ext cx="4160716" cy="125700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36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s-CL" sz="16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Proceso de discernimiento comunitario para la</a:t>
            </a:r>
          </a:p>
          <a:p>
            <a:pPr algn="ctr"/>
            <a:r>
              <a:rPr lang="es-CL" sz="1600" dirty="0">
                <a:solidFill>
                  <a:srgbClr val="FF0000"/>
                </a:solidFill>
              </a:rPr>
              <a:t> </a:t>
            </a:r>
            <a:r>
              <a:rPr lang="es-CL" sz="1600" b="1" dirty="0">
                <a:solidFill>
                  <a:schemeClr val="bg1"/>
                </a:solidFill>
              </a:rPr>
              <a:t>renovación eclesial </a:t>
            </a:r>
          </a:p>
          <a:p>
            <a:pPr algn="ctr"/>
            <a:r>
              <a:rPr lang="es-CL" sz="11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American Typewriter Light" panose="02090304020004020304" pitchFamily="18" charset="77"/>
                <a:cs typeface="Freestyle Script" panose="020F0502020204030204" pitchFamily="34" charset="0"/>
              </a:rPr>
              <a:t>Iglesia sinodal, profética y esperanzadora que busca poner a Jesús en el centro</a:t>
            </a:r>
            <a:endParaRPr lang="es-CL" sz="1100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American Typewriter Light" panose="02090304020004020304" pitchFamily="18" charset="77"/>
              <a:cs typeface="Freestyle Script" panose="020F0502020204030204" pitchFamily="34" charset="0"/>
            </a:endParaRPr>
          </a:p>
          <a:p>
            <a:endParaRPr lang="es-CL" b="1" dirty="0">
              <a:solidFill>
                <a:schemeClr val="bg1"/>
              </a:solidFill>
            </a:endParaRPr>
          </a:p>
          <a:p>
            <a:pPr algn="ctr"/>
            <a:endParaRPr lang="es-CL" dirty="0"/>
          </a:p>
        </p:txBody>
      </p:sp>
      <p:pic>
        <p:nvPicPr>
          <p:cNvPr id="7" name="Picture 2" descr="Ilustración Vectorial De Una Biblia Y Cruz Ilustración del Vector -  Ilustración de religioso, vector: 205371969">
            <a:extLst>
              <a:ext uri="{FF2B5EF4-FFF2-40B4-BE49-F238E27FC236}">
                <a16:creationId xmlns:a16="http://schemas.microsoft.com/office/drawing/2014/main" xmlns="" id="{004E9C87-089E-435E-9231-DE34D762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263" y="373030"/>
            <a:ext cx="2275834" cy="150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xmlns="" id="{BA1ECEA7-816B-4573-8AA7-90DCE5F6B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17304" y="2247356"/>
            <a:ext cx="2825402" cy="336453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l"/>
            <a:r>
              <a:rPr lang="es-CL" sz="1600" dirty="0">
                <a:solidFill>
                  <a:schemeClr val="bg1"/>
                </a:solidFill>
              </a:rPr>
              <a:t>Pastoral de Animación </a:t>
            </a:r>
            <a:r>
              <a:rPr lang="es-CL" sz="1600" dirty="0" err="1">
                <a:solidFill>
                  <a:schemeClr val="bg1"/>
                </a:solidFill>
              </a:rPr>
              <a:t>Biblica</a:t>
            </a:r>
            <a:endParaRPr lang="es-C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2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84C7DD8A-72F9-734E-98C0-16402FB38ED1}"/>
              </a:ext>
            </a:extLst>
          </p:cNvPr>
          <p:cNvSpPr txBox="1"/>
          <p:nvPr/>
        </p:nvSpPr>
        <p:spPr>
          <a:xfrm>
            <a:off x="173565" y="2149999"/>
            <a:ext cx="637823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2400" b="1" dirty="0"/>
              <a:t>Un pueblo siempre en camino</a:t>
            </a:r>
          </a:p>
          <a:p>
            <a:r>
              <a:rPr lang="es-CL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Un pueblo que camina con sus vecinos</a:t>
            </a:r>
            <a:endParaRPr lang="es-CL" sz="20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pPr algn="just"/>
            <a:r>
              <a:rPr lang="es-CL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Un pueblo con una gran diversidad</a:t>
            </a:r>
            <a:endParaRPr lang="es-CL" sz="20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pPr algn="just"/>
            <a:r>
              <a:rPr lang="es-CL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Un pueblo que busca el querer de Dios</a:t>
            </a:r>
            <a:endParaRPr lang="es-CL" sz="20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pPr algn="just"/>
            <a:r>
              <a:rPr lang="es-CL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Un pueblo urgido por el Espíritu</a:t>
            </a:r>
            <a:endParaRPr lang="es-CL" sz="20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pPr algn="just"/>
            <a:r>
              <a:rPr lang="es-CL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Un pueblo que escuchando aprende</a:t>
            </a:r>
            <a:endParaRPr lang="es-CL" sz="20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pPr algn="just"/>
            <a:r>
              <a:rPr lang="es-CL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Un pueblo donde todos tienen una igual dignidad</a:t>
            </a:r>
            <a:endParaRPr lang="es-CL" sz="20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pPr algn="just"/>
            <a:r>
              <a:rPr lang="es-CL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Un pueblo donde todos participan y deciden juntos</a:t>
            </a:r>
            <a:endParaRPr lang="es-CL" sz="20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pPr algn="just"/>
            <a:r>
              <a:rPr lang="es-CL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Un pueblo donde todos nos necesitamos</a:t>
            </a:r>
            <a:endParaRPr lang="es-CL" sz="20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pPr algn="just"/>
            <a:r>
              <a:rPr lang="es-CL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Un pueblo que camina con esperanza</a:t>
            </a:r>
            <a:endParaRPr lang="es-CL" sz="20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pPr algn="just"/>
            <a:r>
              <a:rPr lang="es-CL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Un pueblo humilde camina desde la verdad</a:t>
            </a:r>
            <a:endParaRPr lang="es-CL" sz="20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pPr algn="just"/>
            <a:r>
              <a:rPr lang="es-CL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Un pueblo que camina desde el amor</a:t>
            </a:r>
            <a:endParaRPr lang="es-CL" sz="20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pPr algn="just"/>
            <a:r>
              <a:rPr lang="es-CL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Un pueblo con liderazgos que se involucran</a:t>
            </a:r>
            <a:endParaRPr lang="es-CL" sz="20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endParaRPr lang="es-CL" sz="24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797EB99F-802D-164F-A5E0-490AA58EF863}"/>
              </a:ext>
            </a:extLst>
          </p:cNvPr>
          <p:cNvSpPr txBox="1"/>
          <p:nvPr/>
        </p:nvSpPr>
        <p:spPr>
          <a:xfrm>
            <a:off x="7698658" y="14895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pic>
        <p:nvPicPr>
          <p:cNvPr id="14" name="Picture 2" descr="Ilustración Vectorial De Una Biblia Y Cruz Ilustración del Vector -  Ilustración de religioso, vector: 205371969">
            <a:extLst>
              <a:ext uri="{FF2B5EF4-FFF2-40B4-BE49-F238E27FC236}">
                <a16:creationId xmlns:a16="http://schemas.microsoft.com/office/drawing/2014/main" xmlns="" id="{D03160D8-0770-4A5B-B856-28268E6C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431" y="110837"/>
            <a:ext cx="1790837" cy="118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xmlns="" id="{52567560-ACEE-49DC-A9F6-76151C8B4B59}"/>
              </a:ext>
            </a:extLst>
          </p:cNvPr>
          <p:cNvSpPr txBox="1">
            <a:spLocks/>
          </p:cNvSpPr>
          <p:nvPr/>
        </p:nvSpPr>
        <p:spPr>
          <a:xfrm>
            <a:off x="1236341" y="1298452"/>
            <a:ext cx="3058568" cy="33645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1600" dirty="0">
                <a:solidFill>
                  <a:schemeClr val="bg1"/>
                </a:solidFill>
              </a:rPr>
              <a:t>     Pastoral de Animación </a:t>
            </a:r>
            <a:r>
              <a:rPr lang="es-CL" sz="1600" dirty="0" err="1">
                <a:solidFill>
                  <a:schemeClr val="bg1"/>
                </a:solidFill>
              </a:rPr>
              <a:t>Biblica</a:t>
            </a:r>
            <a:endParaRPr lang="es-CL" sz="1600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1B17C71-D64B-400D-8A08-C1FD9F8BC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377" y="543339"/>
            <a:ext cx="5622623" cy="564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4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D54A43EB-AB82-4FB6-883E-DDFC13E2F8A0}"/>
              </a:ext>
            </a:extLst>
          </p:cNvPr>
          <p:cNvSpPr/>
          <p:nvPr/>
        </p:nvSpPr>
        <p:spPr>
          <a:xfrm>
            <a:off x="922406" y="634708"/>
            <a:ext cx="5080830" cy="9858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3600" b="1" dirty="0">
                <a:solidFill>
                  <a:srgbClr val="0070C0"/>
                </a:solidFill>
              </a:rPr>
              <a:t>Próximo Encuentro</a:t>
            </a:r>
          </a:p>
          <a:p>
            <a:r>
              <a:rPr lang="es-ES" sz="3600" b="1" dirty="0">
                <a:solidFill>
                  <a:srgbClr val="0070C0"/>
                </a:solidFill>
              </a:rPr>
              <a:t>Lunes 30 de Mayo</a:t>
            </a:r>
            <a:endParaRPr lang="es-CL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logo diocesis">
            <a:extLst>
              <a:ext uri="{FF2B5EF4-FFF2-40B4-BE49-F238E27FC236}">
                <a16:creationId xmlns:a16="http://schemas.microsoft.com/office/drawing/2014/main" xmlns="" id="{1179175F-FCED-4A9F-87F8-9BF20D7A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323" y="769888"/>
            <a:ext cx="776644" cy="73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2" descr="Ilustración Vectorial De Una Biblia Y Cruz Ilustración del Vector -  Ilustración de religioso, vector: 205371969">
            <a:extLst>
              <a:ext uri="{FF2B5EF4-FFF2-40B4-BE49-F238E27FC236}">
                <a16:creationId xmlns:a16="http://schemas.microsoft.com/office/drawing/2014/main" xmlns="" id="{004E9C87-089E-435E-9231-DE34D762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425" y="372342"/>
            <a:ext cx="1714757" cy="11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xmlns="" id="{FDD172EB-7461-45DC-9D22-21DA2E13137F}"/>
              </a:ext>
            </a:extLst>
          </p:cNvPr>
          <p:cNvSpPr/>
          <p:nvPr/>
        </p:nvSpPr>
        <p:spPr>
          <a:xfrm>
            <a:off x="3816626" y="1810691"/>
            <a:ext cx="8229599" cy="44126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" sz="3600" dirty="0">
                <a:latin typeface="Bahnschrift SemiLight SemiConde" panose="020B0502040204020203" pitchFamily="34" charset="0"/>
              </a:rPr>
              <a:t>      “La Iglesia y la </a:t>
            </a:r>
            <a:r>
              <a:rPr lang="es-ES" sz="3600" dirty="0" err="1">
                <a:latin typeface="Bahnschrift SemiLight SemiConde" panose="020B0502040204020203" pitchFamily="34" charset="0"/>
              </a:rPr>
              <a:t>Sinodalidad</a:t>
            </a:r>
            <a:r>
              <a:rPr lang="es-ES" sz="3600" dirty="0">
                <a:latin typeface="Bahnschrift SemiLight SemiConde" panose="020B0502040204020203" pitchFamily="34" charset="0"/>
              </a:rPr>
              <a:t>”</a:t>
            </a:r>
          </a:p>
          <a:p>
            <a:r>
              <a:rPr lang="es-ES" sz="3600" b="1" dirty="0">
                <a:solidFill>
                  <a:srgbClr val="0070C0"/>
                </a:solidFill>
                <a:latin typeface="Bahnschrift SemiLight SemiConde" panose="020B0502040204020203" pitchFamily="34" charset="0"/>
              </a:rPr>
              <a:t>          Invitado: Jaime Michea G.</a:t>
            </a:r>
          </a:p>
          <a:p>
            <a:endParaRPr lang="es-ES" sz="2400" b="1" dirty="0">
              <a:solidFill>
                <a:srgbClr val="0070C0"/>
              </a:solidFill>
              <a:latin typeface="Arial Nov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i="0" dirty="0">
                <a:solidFill>
                  <a:srgbClr val="757575"/>
                </a:solidFill>
                <a:effectLst/>
                <a:latin typeface="Arial Nova" panose="020B0604020202020204" pitchFamily="34" charset="0"/>
              </a:rPr>
              <a:t>Coordinador del Cono Sur de la Confederación Bíblica Católica (FEBIC)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i="0" dirty="0">
                <a:solidFill>
                  <a:srgbClr val="757575"/>
                </a:solidFill>
                <a:effectLst/>
                <a:latin typeface="Arial Nova" panose="020B0604020202020204" pitchFamily="34" charset="0"/>
              </a:rPr>
              <a:t>Coordinador de la Red bíblica Claretiana de América (REBICLAR)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757575"/>
                </a:solidFill>
                <a:latin typeface="Arial Nova" panose="020B0604020202020204" pitchFamily="34" charset="0"/>
              </a:rPr>
              <a:t>Integrante</a:t>
            </a:r>
            <a:r>
              <a:rPr lang="es-ES" sz="2400" b="1" i="0" dirty="0">
                <a:solidFill>
                  <a:srgbClr val="757575"/>
                </a:solidFill>
                <a:effectLst/>
                <a:latin typeface="Arial Nova" panose="020B0604020202020204" pitchFamily="34" charset="0"/>
              </a:rPr>
              <a:t> de la Comisión de Animación Bíblica de la Conferencia Episcopal de Chile.</a:t>
            </a:r>
            <a:endParaRPr lang="es-ES" sz="2400" b="1" dirty="0">
              <a:solidFill>
                <a:srgbClr val="0070C0"/>
              </a:solidFill>
              <a:latin typeface="Arial Nova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A73B5FF2-C099-49A0-844B-5AC58C445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919" y="2040749"/>
            <a:ext cx="3103778" cy="441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2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F860CA87-AF7D-4FDE-89E5-AE7367324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03" y="688159"/>
            <a:ext cx="4725381" cy="336700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AF943B4-EB41-44CB-937C-0562599AE2F0}"/>
              </a:ext>
            </a:extLst>
          </p:cNvPr>
          <p:cNvSpPr txBox="1"/>
          <p:nvPr/>
        </p:nvSpPr>
        <p:spPr>
          <a:xfrm>
            <a:off x="4294910" y="1005252"/>
            <a:ext cx="4945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C00000"/>
                </a:solidFill>
                <a:latin typeface="Bradley Hand ITC" panose="03070402050302030203" pitchFamily="66" charset="0"/>
              </a:rPr>
              <a:t>Oración Sínodo</a:t>
            </a:r>
            <a:endParaRPr lang="es-CL" sz="3200" b="1" dirty="0">
              <a:solidFill>
                <a:srgbClr val="C00000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1" name="Picture 2" descr="Ilustración Vectorial De Una Biblia Y Cruz Ilustración del Vector -  Ilustración de religioso, vector: 205371969">
            <a:extLst>
              <a:ext uri="{FF2B5EF4-FFF2-40B4-BE49-F238E27FC236}">
                <a16:creationId xmlns:a16="http://schemas.microsoft.com/office/drawing/2014/main" xmlns="" id="{45441798-21DE-4F88-AFBB-7413977F0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678" y="1599288"/>
            <a:ext cx="5488729" cy="363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ubtítulo 2">
            <a:extLst>
              <a:ext uri="{FF2B5EF4-FFF2-40B4-BE49-F238E27FC236}">
                <a16:creationId xmlns:a16="http://schemas.microsoft.com/office/drawing/2014/main" xmlns="" id="{C4A794EA-83A6-4DBC-844D-B5F90306B47B}"/>
              </a:ext>
            </a:extLst>
          </p:cNvPr>
          <p:cNvSpPr txBox="1">
            <a:spLocks/>
          </p:cNvSpPr>
          <p:nvPr/>
        </p:nvSpPr>
        <p:spPr>
          <a:xfrm>
            <a:off x="3374681" y="5219395"/>
            <a:ext cx="5631526" cy="562873"/>
          </a:xfrm>
          <a:prstGeom prst="rect">
            <a:avLst/>
          </a:prstGeom>
          <a:solidFill>
            <a:srgbClr val="FF0000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>
                <a:solidFill>
                  <a:schemeClr val="bg1"/>
                </a:solidFill>
              </a:rPr>
              <a:t>Pastoral de Animación Biblica</a:t>
            </a:r>
            <a:endParaRPr lang="es-CL" sz="1600" dirty="0">
              <a:solidFill>
                <a:schemeClr val="bg1"/>
              </a:solidFill>
            </a:endParaRPr>
          </a:p>
        </p:txBody>
      </p:sp>
      <p:pic>
        <p:nvPicPr>
          <p:cNvPr id="2" name="Himno Busquemos camino, Sinodo de la Sinodalidad">
            <a:hlinkClick r:id="" action="ppaction://media"/>
            <a:extLst>
              <a:ext uri="{FF2B5EF4-FFF2-40B4-BE49-F238E27FC236}">
                <a16:creationId xmlns:a16="http://schemas.microsoft.com/office/drawing/2014/main" xmlns="" id="{FC7F3AAB-82C5-4EB7-AB52-4AE9309FEE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0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xmlns="" id="{C7C4BCDD-C85E-4A91-8EFC-4A2840C14D4D}"/>
              </a:ext>
            </a:extLst>
          </p:cNvPr>
          <p:cNvSpPr/>
          <p:nvPr/>
        </p:nvSpPr>
        <p:spPr>
          <a:xfrm>
            <a:off x="722243" y="3061252"/>
            <a:ext cx="10767392" cy="3472070"/>
          </a:xfrm>
          <a:prstGeom prst="roundRect">
            <a:avLst/>
          </a:prstGeom>
          <a:ln w="3810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ES" dirty="0"/>
          </a:p>
          <a:p>
            <a:pPr algn="just"/>
            <a:r>
              <a:rPr lang="es-ES" sz="2800" dirty="0">
                <a:latin typeface="Bahnschrift SemiLight SemiConde" panose="020B0502040204020203" pitchFamily="34" charset="0"/>
              </a:rPr>
              <a:t>1: La Iglesia, Pueblo de Dios Y </a:t>
            </a:r>
            <a:r>
              <a:rPr lang="es-ES" sz="2800" dirty="0" err="1">
                <a:latin typeface="Bahnschrift SemiLight SemiConde" panose="020B0502040204020203" pitchFamily="34" charset="0"/>
              </a:rPr>
              <a:t>Sinodalidad</a:t>
            </a:r>
            <a:r>
              <a:rPr lang="es-ES" sz="2800" dirty="0">
                <a:latin typeface="Bahnschrift SemiLight SemiConde" panose="020B0502040204020203" pitchFamily="34" charset="0"/>
              </a:rPr>
              <a:t> 			25 Abril</a:t>
            </a:r>
          </a:p>
          <a:p>
            <a:pPr algn="just"/>
            <a:r>
              <a:rPr lang="es-ES" sz="2800" dirty="0">
                <a:latin typeface="Bahnschrift SemiLight SemiConde" panose="020B0502040204020203" pitchFamily="34" charset="0"/>
              </a:rPr>
              <a:t>2: La Iglesia y la </a:t>
            </a:r>
            <a:r>
              <a:rPr lang="es-ES" sz="2800" dirty="0" err="1">
                <a:latin typeface="Bahnschrift SemiLight SemiConde" panose="020B0502040204020203" pitchFamily="34" charset="0"/>
              </a:rPr>
              <a:t>Sinodalidad</a:t>
            </a:r>
            <a:r>
              <a:rPr lang="es-ES" sz="2800" dirty="0">
                <a:latin typeface="Bahnschrift SemiLight SemiConde" panose="020B0502040204020203" pitchFamily="34" charset="0"/>
              </a:rPr>
              <a:t>					30 Mayo</a:t>
            </a:r>
          </a:p>
          <a:p>
            <a:pPr algn="just"/>
            <a:r>
              <a:rPr lang="es-ES" sz="2800" dirty="0">
                <a:latin typeface="Bahnschrift SemiLight SemiConde" panose="020B0502040204020203" pitchFamily="34" charset="0"/>
              </a:rPr>
              <a:t>3: Iglesia pueblo de Dios y Discernimiento			20 Junio</a:t>
            </a:r>
          </a:p>
          <a:p>
            <a:pPr algn="just"/>
            <a:r>
              <a:rPr lang="es-ES" sz="2800" dirty="0">
                <a:latin typeface="Bahnschrift SemiLight SemiConde" panose="020B0502040204020203" pitchFamily="34" charset="0"/>
              </a:rPr>
              <a:t>4: Servir para construir el reino con otros y otras		25 Julio</a:t>
            </a:r>
          </a:p>
          <a:p>
            <a:pPr algn="just"/>
            <a:r>
              <a:rPr lang="es-ES" sz="2800" dirty="0">
                <a:latin typeface="Bahnschrift SemiLight SemiConde" panose="020B0502040204020203" pitchFamily="34" charset="0"/>
              </a:rPr>
              <a:t>5: Que todos y todas tengan un lugar en nuestra iglesia	29 Agosto</a:t>
            </a:r>
          </a:p>
          <a:p>
            <a:pPr algn="just"/>
            <a:r>
              <a:rPr lang="es-ES" sz="2800" dirty="0">
                <a:latin typeface="Bahnschrift SemiLight SemiConde" panose="020B0502040204020203" pitchFamily="34" charset="0"/>
              </a:rPr>
              <a:t>6: Navegar por las aguas de la </a:t>
            </a:r>
            <a:r>
              <a:rPr lang="es-ES" sz="2800" dirty="0" err="1">
                <a:latin typeface="Bahnschrift SemiLight SemiConde" panose="020B0502040204020203" pitchFamily="34" charset="0"/>
              </a:rPr>
              <a:t>sinodalidad</a:t>
            </a:r>
            <a:r>
              <a:rPr lang="es-ES" sz="2800" dirty="0">
                <a:latin typeface="Bahnschrift SemiLight SemiConde" panose="020B0502040204020203" pitchFamily="34" charset="0"/>
              </a:rPr>
              <a:t>			26 Septiembre</a:t>
            </a:r>
          </a:p>
          <a:p>
            <a:pPr algn="just"/>
            <a:r>
              <a:rPr lang="es-ES" sz="2800" dirty="0">
                <a:latin typeface="Bahnschrift SemiLight SemiConde" panose="020B0502040204020203" pitchFamily="34" charset="0"/>
              </a:rPr>
              <a:t>7: Y Nosotros?  que debemos hacer 				31 Octubre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</p:txBody>
      </p:sp>
      <p:pic>
        <p:nvPicPr>
          <p:cNvPr id="3" name="Picture 2" descr="Ilustración Vectorial De Una Biblia Y Cruz Ilustración del Vector -  Ilustración de religioso, vector: 205371969">
            <a:extLst>
              <a:ext uri="{FF2B5EF4-FFF2-40B4-BE49-F238E27FC236}">
                <a16:creationId xmlns:a16="http://schemas.microsoft.com/office/drawing/2014/main" xmlns="" id="{986D9E4E-3009-4982-9B3F-79D8095D1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10" y="324678"/>
            <a:ext cx="2564975" cy="150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ítulo 2">
            <a:extLst>
              <a:ext uri="{FF2B5EF4-FFF2-40B4-BE49-F238E27FC236}">
                <a16:creationId xmlns:a16="http://schemas.microsoft.com/office/drawing/2014/main" xmlns="" id="{FE089C7D-D66A-4795-B098-DA20745301E9}"/>
              </a:ext>
            </a:extLst>
          </p:cNvPr>
          <p:cNvSpPr txBox="1">
            <a:spLocks/>
          </p:cNvSpPr>
          <p:nvPr/>
        </p:nvSpPr>
        <p:spPr>
          <a:xfrm>
            <a:off x="3932051" y="2199004"/>
            <a:ext cx="3184365" cy="336453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600" dirty="0">
                <a:solidFill>
                  <a:schemeClr val="bg1"/>
                </a:solidFill>
              </a:rPr>
              <a:t>Pastoral de Animación </a:t>
            </a:r>
            <a:r>
              <a:rPr lang="es-CL" sz="1600" dirty="0" err="1">
                <a:solidFill>
                  <a:schemeClr val="bg1"/>
                </a:solidFill>
              </a:rPr>
              <a:t>Biblica</a:t>
            </a:r>
            <a:endParaRPr lang="es-CL" sz="1600" dirty="0">
              <a:solidFill>
                <a:schemeClr val="bg1"/>
              </a:solidFill>
            </a:endParaRPr>
          </a:p>
        </p:txBody>
      </p:sp>
      <p:pic>
        <p:nvPicPr>
          <p:cNvPr id="6" name="Picture 2" descr="logo diocesis">
            <a:extLst>
              <a:ext uri="{FF2B5EF4-FFF2-40B4-BE49-F238E27FC236}">
                <a16:creationId xmlns:a16="http://schemas.microsoft.com/office/drawing/2014/main" xmlns="" id="{55159A90-660E-4F4F-AC51-39D6BFBAC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296" y="612072"/>
            <a:ext cx="1786297" cy="170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2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CC38B365-830D-4E7A-AED8-4AA58144A1BD}"/>
              </a:ext>
            </a:extLst>
          </p:cNvPr>
          <p:cNvSpPr/>
          <p:nvPr/>
        </p:nvSpPr>
        <p:spPr>
          <a:xfrm>
            <a:off x="280219" y="1460093"/>
            <a:ext cx="5815781" cy="52455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Padre de misericordia,</a:t>
            </a:r>
            <a:endParaRPr lang="es-CL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que, con entrañas maternas,</a:t>
            </a:r>
            <a:endParaRPr lang="es-CL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nos asistes y sostienes, y has sellado una alianza con nosotros.</a:t>
            </a:r>
            <a:endParaRPr lang="es-CL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Somos tu pueblo que peregrina en Chile,</a:t>
            </a:r>
            <a:endParaRPr lang="es-CL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herido por nuestras incoherencias y fragilidades.</a:t>
            </a:r>
            <a:endParaRPr lang="es-CL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Ayúdanos a volver la mirada a Jesús Resucitado, para que, reconociendo el daño y el dolor causado, y el llamado que nos haces en los signos de los tiempos,</a:t>
            </a:r>
            <a:endParaRPr lang="es-CL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podamos avanzar contigo por caminos</a:t>
            </a:r>
            <a:endParaRPr lang="es-CL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 verdad, justicia, perdón y reparación.</a:t>
            </a:r>
            <a:endParaRPr lang="es-CL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xmlns="" id="{9F8F0D54-949C-49D9-A3E4-CDF63B210050}"/>
              </a:ext>
            </a:extLst>
          </p:cNvPr>
          <p:cNvSpPr/>
          <p:nvPr/>
        </p:nvSpPr>
        <p:spPr>
          <a:xfrm>
            <a:off x="6469626" y="3378565"/>
            <a:ext cx="5442155" cy="33270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Envíanos tu Espíritu para crecer en relaciones más sanas, generar ambientes acogedores, inclusivos, y respetuosos,</a:t>
            </a:r>
            <a:endParaRPr lang="es-CL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 llegar a ser una Iglesia más fraterna, sinodal, profética y esperanzadora.</a:t>
            </a:r>
            <a:endParaRPr lang="es-CL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Virgen del Carmen, Madre de Chile,</a:t>
            </a:r>
            <a:endParaRPr lang="es-CL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acompáñanos en este camino de discernimiento, renovación y conversión.</a:t>
            </a:r>
            <a:endParaRPr lang="es-CL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sz="2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Por Jesucristo tu Hijo nuestro Señor.</a:t>
            </a:r>
            <a:endParaRPr lang="es-CL" sz="2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59375E3-8690-49B1-9814-872BF9EAF62E}"/>
              </a:ext>
            </a:extLst>
          </p:cNvPr>
          <p:cNvSpPr txBox="1"/>
          <p:nvPr/>
        </p:nvSpPr>
        <p:spPr>
          <a:xfrm>
            <a:off x="1297859" y="697034"/>
            <a:ext cx="352736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/>
              <a:t>Oración</a:t>
            </a:r>
          </a:p>
        </p:txBody>
      </p:sp>
      <p:pic>
        <p:nvPicPr>
          <p:cNvPr id="1026" name="Picture 2" descr="Virgen del Carmen Reina de Chile – ACN Chile">
            <a:extLst>
              <a:ext uri="{FF2B5EF4-FFF2-40B4-BE49-F238E27FC236}">
                <a16:creationId xmlns:a16="http://schemas.microsoft.com/office/drawing/2014/main" xmlns="" id="{651BD7DE-7B45-4A72-93A5-56DA00121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035" y="18090"/>
            <a:ext cx="3207026" cy="339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80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D54A43EB-AB82-4FB6-883E-DDFC13E2F8A0}"/>
              </a:ext>
            </a:extLst>
          </p:cNvPr>
          <p:cNvSpPr/>
          <p:nvPr/>
        </p:nvSpPr>
        <p:spPr>
          <a:xfrm>
            <a:off x="922405" y="298255"/>
            <a:ext cx="6446091" cy="9858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 err="1">
                <a:solidFill>
                  <a:srgbClr val="0070C0"/>
                </a:solidFill>
              </a:rPr>
              <a:t>Sinodalidad</a:t>
            </a:r>
            <a:endParaRPr lang="es-CL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logo diocesis">
            <a:extLst>
              <a:ext uri="{FF2B5EF4-FFF2-40B4-BE49-F238E27FC236}">
                <a16:creationId xmlns:a16="http://schemas.microsoft.com/office/drawing/2014/main" xmlns="" id="{1179175F-FCED-4A9F-87F8-9BF20D7A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31" y="421393"/>
            <a:ext cx="776644" cy="73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2" descr="Ilustración Vectorial De Una Biblia Y Cruz Ilustración del Vector -  Ilustración de religioso, vector: 205371969">
            <a:extLst>
              <a:ext uri="{FF2B5EF4-FFF2-40B4-BE49-F238E27FC236}">
                <a16:creationId xmlns:a16="http://schemas.microsoft.com/office/drawing/2014/main" xmlns="" id="{004E9C87-089E-435E-9231-DE34D762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058" y="213548"/>
            <a:ext cx="1614387" cy="107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xmlns="" id="{BA1ECEA7-816B-4573-8AA7-90DCE5F6B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57941" y="1284149"/>
            <a:ext cx="2825402" cy="336453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l"/>
            <a:r>
              <a:rPr lang="es-CL" sz="1600" dirty="0">
                <a:solidFill>
                  <a:schemeClr val="bg1"/>
                </a:solidFill>
              </a:rPr>
              <a:t>Pastoral de Animación </a:t>
            </a:r>
            <a:r>
              <a:rPr lang="es-CL" sz="1600" dirty="0" err="1">
                <a:solidFill>
                  <a:schemeClr val="bg1"/>
                </a:solidFill>
              </a:rPr>
              <a:t>Biblica</a:t>
            </a:r>
            <a:endParaRPr lang="es-CL" sz="16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6B3DAB2A-02D9-49FC-86B9-E20A5CE93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6987" y="1620602"/>
            <a:ext cx="4105014" cy="523739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59BAAE62-3649-4107-ABE9-4058417758B2}"/>
              </a:ext>
            </a:extLst>
          </p:cNvPr>
          <p:cNvSpPr txBox="1"/>
          <p:nvPr/>
        </p:nvSpPr>
        <p:spPr>
          <a:xfrm>
            <a:off x="740328" y="1620602"/>
            <a:ext cx="6628168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Papa Francisco invita a toda la Iglesia a vivir una nueva etapa descubriendo la belleza de caminar juntos, como Pueblo de Dios. </a:t>
            </a:r>
          </a:p>
          <a:p>
            <a:endParaRPr lang="es-CL" dirty="0">
              <a:latin typeface="Arial" panose="020B0604020202020204" pitchFamily="34" charset="0"/>
            </a:endParaRPr>
          </a:p>
          <a:p>
            <a:r>
              <a:rPr lang="es-CL" b="1" dirty="0">
                <a:latin typeface="Arial" panose="020B0604020202020204" pitchFamily="34" charset="0"/>
              </a:rPr>
              <a:t>No es nuevo:</a:t>
            </a:r>
          </a:p>
          <a:p>
            <a:pPr algn="just"/>
            <a:r>
              <a:rPr lang="es-CL" dirty="0"/>
              <a:t>En el NT </a:t>
            </a:r>
            <a:r>
              <a:rPr lang="es-C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Descubrimos cómo desde los orígenes las mujeres formaron parte de la comunidad en pie de igualdad con los varones; cómo las decisiones se tomaban en común; cómo se superaban los conflictos de la inclusión de personas de diferentes orígenes; de qué manera se priorizaba la atención a los pobres y la riqueza de la diversidad de ministerios dentro de las comunidades. LA SINODALIDAD era la manera de ser Iglesia. </a:t>
            </a:r>
          </a:p>
          <a:p>
            <a:pPr algn="just"/>
            <a:endParaRPr lang="es-CL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pPr algn="just"/>
            <a:r>
              <a:rPr lang="es-ES" sz="1800" b="1" dirty="0">
                <a:solidFill>
                  <a:srgbClr val="FF0000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“Lo que es permanente, es el Pueblo de Dios; lo que es pasajero, es el servicio jerárquico”</a:t>
            </a:r>
            <a:endParaRPr lang="es-CL" sz="1800" b="1" dirty="0">
              <a:solidFill>
                <a:srgbClr val="FF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493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D54A43EB-AB82-4FB6-883E-DDFC13E2F8A0}"/>
              </a:ext>
            </a:extLst>
          </p:cNvPr>
          <p:cNvSpPr/>
          <p:nvPr/>
        </p:nvSpPr>
        <p:spPr>
          <a:xfrm>
            <a:off x="922405" y="298255"/>
            <a:ext cx="6446091" cy="9858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 err="1">
                <a:solidFill>
                  <a:srgbClr val="0070C0"/>
                </a:solidFill>
              </a:rPr>
              <a:t>Sinodalidad</a:t>
            </a:r>
            <a:endParaRPr lang="es-CL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logo diocesis">
            <a:extLst>
              <a:ext uri="{FF2B5EF4-FFF2-40B4-BE49-F238E27FC236}">
                <a16:creationId xmlns:a16="http://schemas.microsoft.com/office/drawing/2014/main" xmlns="" id="{1179175F-FCED-4A9F-87F8-9BF20D7A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31" y="421393"/>
            <a:ext cx="776644" cy="73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2" descr="Ilustración Vectorial De Una Biblia Y Cruz Ilustración del Vector -  Ilustración de religioso, vector: 205371969">
            <a:extLst>
              <a:ext uri="{FF2B5EF4-FFF2-40B4-BE49-F238E27FC236}">
                <a16:creationId xmlns:a16="http://schemas.microsoft.com/office/drawing/2014/main" xmlns="" id="{004E9C87-089E-435E-9231-DE34D762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836" y="91997"/>
            <a:ext cx="1614387" cy="107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xmlns="" id="{BA1ECEA7-816B-4573-8AA7-90DCE5F6B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5996" y="1055146"/>
            <a:ext cx="2825402" cy="336453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l"/>
            <a:r>
              <a:rPr lang="es-CL" sz="1600" dirty="0">
                <a:solidFill>
                  <a:schemeClr val="bg1"/>
                </a:solidFill>
              </a:rPr>
              <a:t>Pastoral de Animación </a:t>
            </a:r>
            <a:r>
              <a:rPr lang="es-CL" sz="1600" dirty="0" err="1">
                <a:solidFill>
                  <a:schemeClr val="bg1"/>
                </a:solidFill>
              </a:rPr>
              <a:t>Biblica</a:t>
            </a:r>
            <a:endParaRPr lang="es-CL" sz="1600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DB031A56-6A57-40E4-87D9-4BB0FA6D6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59" y="1407287"/>
            <a:ext cx="11867932" cy="53587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A109D0E-2718-4504-882F-114B09664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"/>
            <a:ext cx="12192000" cy="68546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6536" y="5279332"/>
            <a:ext cx="1865464" cy="148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D807B217-F9DF-41C3-8EFC-65AA591E1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768" y="1835450"/>
            <a:ext cx="11029615" cy="2599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400" b="0" i="0" u="none" strike="noStrike" baseline="0" dirty="0">
                <a:solidFill>
                  <a:srgbClr val="7030A0"/>
                </a:solidFill>
                <a:latin typeface="Open Sans" panose="020B0606030504020204" pitchFamily="34" charset="0"/>
              </a:rPr>
              <a:t>Son todos aquellos </a:t>
            </a:r>
            <a:r>
              <a:rPr lang="es-ES" sz="4400" b="0" i="0" u="sng" strike="noStrike" baseline="0" dirty="0">
                <a:solidFill>
                  <a:srgbClr val="7030A0"/>
                </a:solidFill>
                <a:latin typeface="Open Sans" panose="020B0606030504020204" pitchFamily="34" charset="0"/>
              </a:rPr>
              <a:t>procesos</a:t>
            </a:r>
            <a:r>
              <a:rPr lang="es-ES" sz="4400" b="0" i="0" u="none" strike="noStrike" baseline="0" dirty="0">
                <a:solidFill>
                  <a:srgbClr val="7030A0"/>
                </a:solidFill>
                <a:latin typeface="Open Sans" panose="020B0606030504020204" pitchFamily="34" charset="0"/>
              </a:rPr>
              <a:t> ya sean </a:t>
            </a:r>
            <a:r>
              <a:rPr lang="es-ES" sz="4400" b="1" i="0" u="none" strike="noStrike" baseline="0" dirty="0">
                <a:solidFill>
                  <a:srgbClr val="7030A0"/>
                </a:solidFill>
                <a:latin typeface="Open Sans" panose="020B0606030504020204" pitchFamily="34" charset="0"/>
              </a:rPr>
              <a:t>diocesanos</a:t>
            </a:r>
            <a:r>
              <a:rPr lang="es-ES" sz="4400" b="0" i="0" u="none" strike="noStrike" baseline="0" dirty="0">
                <a:solidFill>
                  <a:srgbClr val="7030A0"/>
                </a:solidFill>
                <a:latin typeface="Open Sans" panose="020B0606030504020204" pitchFamily="34" charset="0"/>
              </a:rPr>
              <a:t>, </a:t>
            </a:r>
            <a:r>
              <a:rPr lang="es-ES" sz="4400" b="1" i="0" u="none" strike="noStrike" baseline="0" dirty="0">
                <a:solidFill>
                  <a:srgbClr val="7030A0"/>
                </a:solidFill>
                <a:latin typeface="Open Sans" panose="020B0606030504020204" pitchFamily="34" charset="0"/>
              </a:rPr>
              <a:t>nacionales o de alcance latinoamericano </a:t>
            </a:r>
            <a:r>
              <a:rPr lang="es-ES" sz="4400" b="0" i="0" u="none" strike="noStrike" baseline="0" dirty="0">
                <a:solidFill>
                  <a:srgbClr val="7030A0"/>
                </a:solidFill>
                <a:latin typeface="Open Sans" panose="020B0606030504020204" pitchFamily="34" charset="0"/>
              </a:rPr>
              <a:t>e incluso, </a:t>
            </a:r>
            <a:r>
              <a:rPr lang="es-ES" sz="4400" b="1" i="0" u="none" strike="noStrike" baseline="0" dirty="0">
                <a:solidFill>
                  <a:srgbClr val="7030A0"/>
                </a:solidFill>
                <a:latin typeface="Open Sans" panose="020B0606030504020204" pitchFamily="34" charset="0"/>
              </a:rPr>
              <a:t>universal</a:t>
            </a:r>
            <a:r>
              <a:rPr lang="es-ES" sz="4400" b="0" i="0" u="none" strike="noStrike" baseline="0" dirty="0">
                <a:solidFill>
                  <a:srgbClr val="7030A0"/>
                </a:solidFill>
                <a:latin typeface="Open Sans" panose="020B0606030504020204" pitchFamily="34" charset="0"/>
              </a:rPr>
              <a:t>, </a:t>
            </a:r>
            <a:r>
              <a:rPr lang="es-ES" sz="4400" b="0" i="0" u="none" strike="noStrike" baseline="0" dirty="0">
                <a:solidFill>
                  <a:srgbClr val="00B050"/>
                </a:solidFill>
                <a:latin typeface="Open Sans" panose="020B0606030504020204" pitchFamily="34" charset="0"/>
              </a:rPr>
              <a:t>que contribuyen a la renovación eclesial, es decir, a ser una </a:t>
            </a:r>
            <a:r>
              <a:rPr lang="es-ES" sz="4400" b="1" i="0" u="none" strike="noStrike" baseline="0" dirty="0">
                <a:solidFill>
                  <a:srgbClr val="00B050"/>
                </a:solidFill>
                <a:latin typeface="Open Sans" panose="020B0606030504020204" pitchFamily="34" charset="0"/>
              </a:rPr>
              <a:t>Iglesia más evangélica y sinodal. </a:t>
            </a:r>
            <a:endParaRPr lang="es-CL" sz="6000" dirty="0">
              <a:solidFill>
                <a:srgbClr val="00B050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31976022-30BB-43D2-ABD2-36E192F7D5FA}"/>
              </a:ext>
            </a:extLst>
          </p:cNvPr>
          <p:cNvSpPr txBox="1"/>
          <p:nvPr/>
        </p:nvSpPr>
        <p:spPr>
          <a:xfrm>
            <a:off x="1524000" y="831273"/>
            <a:ext cx="928254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b="1" dirty="0">
                <a:solidFill>
                  <a:schemeClr val="bg1"/>
                </a:solidFill>
              </a:rPr>
              <a:t>CAMINO SINODAL</a:t>
            </a:r>
          </a:p>
          <a:p>
            <a:endParaRPr lang="es-CL" dirty="0"/>
          </a:p>
        </p:txBody>
      </p:sp>
      <p:pic>
        <p:nvPicPr>
          <p:cNvPr id="4" name="Picture 2" descr="logo diocesis">
            <a:extLst>
              <a:ext uri="{FF2B5EF4-FFF2-40B4-BE49-F238E27FC236}">
                <a16:creationId xmlns:a16="http://schemas.microsoft.com/office/drawing/2014/main" xmlns="" id="{165327C0-DBB6-4870-9C1F-C55A6E87A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7" y="5097125"/>
            <a:ext cx="1610377" cy="1533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F591D53A-20ED-4649-9336-E3C84744C4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97" b="12162"/>
          <a:stretch/>
        </p:blipFill>
        <p:spPr bwMode="auto">
          <a:xfrm>
            <a:off x="3394447" y="4842842"/>
            <a:ext cx="1687502" cy="1945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" descr="Desarrollo de la Asamblea Eclesial en la Pontificia Universidad Católica  del Perú - Centro de Asesoría Pastoral Universitaria">
            <a:extLst>
              <a:ext uri="{FF2B5EF4-FFF2-40B4-BE49-F238E27FC236}">
                <a16:creationId xmlns:a16="http://schemas.microsoft.com/office/drawing/2014/main" xmlns="" id="{F16340AB-0C1F-4C13-AC04-67937E03D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504" y="4801679"/>
            <a:ext cx="1816572" cy="1945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B697110-E106-4442-8F13-0763B8B526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631" y="5022550"/>
            <a:ext cx="2386914" cy="1725014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xmlns="" id="{E7A44452-414B-4198-9219-0D56C8656BAB}"/>
              </a:ext>
            </a:extLst>
          </p:cNvPr>
          <p:cNvSpPr txBox="1">
            <a:spLocks/>
          </p:cNvSpPr>
          <p:nvPr/>
        </p:nvSpPr>
        <p:spPr>
          <a:xfrm>
            <a:off x="1014467" y="381730"/>
            <a:ext cx="8645236" cy="115983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L" sz="6600" b="1" dirty="0">
                <a:solidFill>
                  <a:schemeClr val="bg1"/>
                </a:solidFill>
              </a:rPr>
              <a:t>CAMINO SINODAL</a:t>
            </a:r>
          </a:p>
        </p:txBody>
      </p:sp>
    </p:spTree>
    <p:extLst>
      <p:ext uri="{BB962C8B-B14F-4D97-AF65-F5344CB8AC3E}">
        <p14:creationId xmlns:p14="http://schemas.microsoft.com/office/powerpoint/2010/main" val="306712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D54A43EB-AB82-4FB6-883E-DDFC13E2F8A0}"/>
              </a:ext>
            </a:extLst>
          </p:cNvPr>
          <p:cNvSpPr/>
          <p:nvPr/>
        </p:nvSpPr>
        <p:spPr>
          <a:xfrm>
            <a:off x="922405" y="298255"/>
            <a:ext cx="6446091" cy="9858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rgbClr val="0070C0"/>
                </a:solidFill>
              </a:rPr>
              <a:t>PUEBLO DE DIOS</a:t>
            </a:r>
            <a:endParaRPr lang="es-CL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logo diocesis">
            <a:extLst>
              <a:ext uri="{FF2B5EF4-FFF2-40B4-BE49-F238E27FC236}">
                <a16:creationId xmlns:a16="http://schemas.microsoft.com/office/drawing/2014/main" xmlns="" id="{1179175F-FCED-4A9F-87F8-9BF20D7A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31" y="421393"/>
            <a:ext cx="776644" cy="73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2" descr="Ilustración Vectorial De Una Biblia Y Cruz Ilustración del Vector -  Ilustración de religioso, vector: 205371969">
            <a:extLst>
              <a:ext uri="{FF2B5EF4-FFF2-40B4-BE49-F238E27FC236}">
                <a16:creationId xmlns:a16="http://schemas.microsoft.com/office/drawing/2014/main" xmlns="" id="{004E9C87-089E-435E-9231-DE34D762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058" y="213548"/>
            <a:ext cx="1614387" cy="107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xmlns="" id="{BA1ECEA7-816B-4573-8AA7-90DCE5F6B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57941" y="1284149"/>
            <a:ext cx="2825402" cy="336453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l"/>
            <a:r>
              <a:rPr lang="es-CL" sz="1600" dirty="0">
                <a:solidFill>
                  <a:schemeClr val="bg1"/>
                </a:solidFill>
              </a:rPr>
              <a:t>Pastoral de Animación </a:t>
            </a:r>
            <a:r>
              <a:rPr lang="es-CL" sz="1600" dirty="0" err="1">
                <a:solidFill>
                  <a:schemeClr val="bg1"/>
                </a:solidFill>
              </a:rPr>
              <a:t>Biblica</a:t>
            </a:r>
            <a:endParaRPr lang="es-CL" sz="1600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59BAAE62-3649-4107-ABE9-4058417758B2}"/>
              </a:ext>
            </a:extLst>
          </p:cNvPr>
          <p:cNvSpPr txBox="1"/>
          <p:nvPr/>
        </p:nvSpPr>
        <p:spPr>
          <a:xfrm>
            <a:off x="408657" y="1620602"/>
            <a:ext cx="7460215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El pueblo de Dios es el protagonista de la historia bíblica, no individuos en particular. Cuando aparecen personajes como los patriarcas o los profetas, siempre es referencia al pueblo  de Israel o la comunidad cristiana.</a:t>
            </a:r>
            <a:endParaRPr lang="es-CL" sz="18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r>
              <a:rPr lang="es-CL" dirty="0">
                <a:latin typeface="Arial" panose="020B0604020202020204" pitchFamily="34" charset="0"/>
                <a:ea typeface="Calibri" panose="020F0502020204030204" pitchFamily="34" charset="0"/>
              </a:rPr>
              <a:t>e</a:t>
            </a:r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 el origen de la Sagrada Escritura está la experiencia de ser pueblo</a:t>
            </a:r>
          </a:p>
          <a:p>
            <a:endParaRPr lang="es-CL" dirty="0">
              <a:latin typeface="Arial" panose="020B0604020202020204" pitchFamily="34" charset="0"/>
            </a:endParaRPr>
          </a:p>
          <a:p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expresión “pueblo de Dios” señala la conciencia del Israel bíblico de ser un pueblo distinto de los otros pueblos por su relación especial con Dios</a:t>
            </a:r>
          </a:p>
          <a:p>
            <a:endParaRPr lang="es-CL" dirty="0"/>
          </a:p>
          <a:p>
            <a:pPr algn="just"/>
            <a:r>
              <a:rPr lang="es-CL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C</a:t>
            </a:r>
            <a:r>
              <a:rPr lang="es-C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itas bíblicas del AT. para aproximarnos a la realidad de Israel como pueblo de Dios: Ex 6,7; </a:t>
            </a:r>
            <a:r>
              <a:rPr lang="es-C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Dt</a:t>
            </a:r>
            <a:r>
              <a:rPr lang="es-C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 7, 6-7; </a:t>
            </a:r>
            <a:r>
              <a:rPr lang="es-C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Is</a:t>
            </a:r>
            <a:r>
              <a:rPr lang="es-C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 51, 13. 16.</a:t>
            </a:r>
          </a:p>
          <a:p>
            <a:pPr algn="just"/>
            <a:endParaRPr lang="es-CL" sz="18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pPr algn="just"/>
            <a:r>
              <a:rPr lang="es-C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citas del NT para aproximarnos en la realidad de la Iglesia o la comunidad cristiana como pueblo de Dios: </a:t>
            </a:r>
            <a:r>
              <a:rPr lang="es-C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Hch</a:t>
            </a:r>
            <a:r>
              <a:rPr lang="es-C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 15, 14; Gal 6, 16 </a:t>
            </a:r>
            <a:r>
              <a:rPr lang="es-CL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Ap</a:t>
            </a:r>
            <a:r>
              <a:rPr lang="es-C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Candara" panose="020E0502030303020204" pitchFamily="34" charset="0"/>
              </a:rPr>
              <a:t> 21, 3. 1 Pe 2,9</a:t>
            </a:r>
            <a:endParaRPr lang="es-CL" sz="1800" dirty="0">
              <a:solidFill>
                <a:srgbClr val="000000"/>
              </a:solidFill>
              <a:effectLst/>
              <a:latin typeface="Candara" panose="020E0502030303020204" pitchFamily="34" charset="0"/>
              <a:ea typeface="Calibri" panose="020F0502020204030204" pitchFamily="34" charset="0"/>
              <a:cs typeface="Candara" panose="020E0502030303020204" pitchFamily="34" charset="0"/>
            </a:endParaRPr>
          </a:p>
          <a:p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6F2C518-D792-4D77-97EC-3D7921ABF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752" y="2757966"/>
            <a:ext cx="4191248" cy="296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2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D54A43EB-AB82-4FB6-883E-DDFC13E2F8A0}"/>
              </a:ext>
            </a:extLst>
          </p:cNvPr>
          <p:cNvSpPr/>
          <p:nvPr/>
        </p:nvSpPr>
        <p:spPr>
          <a:xfrm>
            <a:off x="922405" y="298255"/>
            <a:ext cx="6446091" cy="9858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rgbClr val="0070C0"/>
                </a:solidFill>
              </a:rPr>
              <a:t>PUEBLO DE DIOS</a:t>
            </a:r>
            <a:endParaRPr lang="es-CL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logo diocesis">
            <a:extLst>
              <a:ext uri="{FF2B5EF4-FFF2-40B4-BE49-F238E27FC236}">
                <a16:creationId xmlns:a16="http://schemas.microsoft.com/office/drawing/2014/main" xmlns="" id="{1179175F-FCED-4A9F-87F8-9BF20D7A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31" y="421393"/>
            <a:ext cx="776644" cy="73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2" descr="Ilustración Vectorial De Una Biblia Y Cruz Ilustración del Vector -  Ilustración de religioso, vector: 205371969">
            <a:extLst>
              <a:ext uri="{FF2B5EF4-FFF2-40B4-BE49-F238E27FC236}">
                <a16:creationId xmlns:a16="http://schemas.microsoft.com/office/drawing/2014/main" xmlns="" id="{004E9C87-089E-435E-9231-DE34D762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058" y="213548"/>
            <a:ext cx="1614387" cy="107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xmlns="" id="{BA1ECEA7-816B-4573-8AA7-90DCE5F6B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57941" y="1284149"/>
            <a:ext cx="2825402" cy="336453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l"/>
            <a:r>
              <a:rPr lang="es-CL" sz="1600" dirty="0">
                <a:solidFill>
                  <a:schemeClr val="bg1"/>
                </a:solidFill>
              </a:rPr>
              <a:t>Pastoral de Animación </a:t>
            </a:r>
            <a:r>
              <a:rPr lang="es-CL" sz="1600" dirty="0" err="1">
                <a:solidFill>
                  <a:schemeClr val="bg1"/>
                </a:solidFill>
              </a:rPr>
              <a:t>Biblica</a:t>
            </a:r>
            <a:endParaRPr lang="es-CL" sz="1600" dirty="0">
              <a:solidFill>
                <a:schemeClr val="bg1"/>
              </a:solidFill>
            </a:endParaRPr>
          </a:p>
        </p:txBody>
      </p:sp>
      <p:pic>
        <p:nvPicPr>
          <p:cNvPr id="6146" name="Picture 2" descr="Sinodalidad">
            <a:extLst>
              <a:ext uri="{FF2B5EF4-FFF2-40B4-BE49-F238E27FC236}">
                <a16:creationId xmlns:a16="http://schemas.microsoft.com/office/drawing/2014/main" xmlns="" id="{3DF7B64C-90AB-42D6-AE6F-F2B6CA7EA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861" y="2123931"/>
            <a:ext cx="5380139" cy="324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1907C8BD-2D9A-428F-9430-7744A8FF2EC6}"/>
              </a:ext>
            </a:extLst>
          </p:cNvPr>
          <p:cNvSpPr txBox="1"/>
          <p:nvPr/>
        </p:nvSpPr>
        <p:spPr>
          <a:xfrm>
            <a:off x="318781" y="2042742"/>
            <a:ext cx="718936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</a:t>
            </a:r>
            <a:r>
              <a:rPr lang="es-CL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sinodalidad</a:t>
            </a:r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manifiesta el carácter peregrino de la Iglesia</a:t>
            </a:r>
          </a:p>
          <a:p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CL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Hch</a:t>
            </a:r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2,1-9), (</a:t>
            </a:r>
            <a:r>
              <a:rPr lang="es-CL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Jn</a:t>
            </a:r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1,14), </a:t>
            </a:r>
          </a:p>
          <a:p>
            <a:endParaRPr lang="es-CL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Iglesia camina con Cristo, por medio de Cristo y en Cristo.</a:t>
            </a:r>
          </a:p>
          <a:p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(Rom 5,5) (1 </a:t>
            </a:r>
            <a:r>
              <a:rPr lang="es-CL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</a:t>
            </a:r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12,31). (1 </a:t>
            </a:r>
            <a:r>
              <a:rPr lang="es-CL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Cor</a:t>
            </a:r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11,26). (</a:t>
            </a:r>
            <a:r>
              <a:rPr lang="es-CL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Hch</a:t>
            </a:r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9,2; 18,25; 19,9)</a:t>
            </a:r>
          </a:p>
          <a:p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CL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El Pueblo de Dios está en camino hasta el fin de los tiempos</a:t>
            </a:r>
          </a:p>
          <a:p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(Mt 28,20) (</a:t>
            </a:r>
            <a:r>
              <a:rPr lang="es-CL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Hch</a:t>
            </a:r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1,8). </a:t>
            </a:r>
          </a:p>
          <a:p>
            <a:endParaRPr lang="es-CL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dimensión sinodal de la Iglesia implica la comunión </a:t>
            </a:r>
          </a:p>
          <a:p>
            <a:endParaRPr lang="es-CL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En la Iglesia, la </a:t>
            </a:r>
            <a:r>
              <a:rPr lang="es-CL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sinodalidad</a:t>
            </a:r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se vive al servicio de la misión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7223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xmlns="" id="{D54A43EB-AB82-4FB6-883E-DDFC13E2F8A0}"/>
              </a:ext>
            </a:extLst>
          </p:cNvPr>
          <p:cNvSpPr/>
          <p:nvPr/>
        </p:nvSpPr>
        <p:spPr>
          <a:xfrm>
            <a:off x="922405" y="298255"/>
            <a:ext cx="6446091" cy="9858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>
                <a:solidFill>
                  <a:srgbClr val="0070C0"/>
                </a:solidFill>
              </a:rPr>
              <a:t>conversemos</a:t>
            </a:r>
            <a:endParaRPr lang="es-CL" sz="36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logo diocesis">
            <a:extLst>
              <a:ext uri="{FF2B5EF4-FFF2-40B4-BE49-F238E27FC236}">
                <a16:creationId xmlns:a16="http://schemas.microsoft.com/office/drawing/2014/main" xmlns="" id="{1179175F-FCED-4A9F-87F8-9BF20D7A3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31" y="421393"/>
            <a:ext cx="776644" cy="739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2" descr="Ilustración Vectorial De Una Biblia Y Cruz Ilustración del Vector -  Ilustración de religioso, vector: 205371969">
            <a:extLst>
              <a:ext uri="{FF2B5EF4-FFF2-40B4-BE49-F238E27FC236}">
                <a16:creationId xmlns:a16="http://schemas.microsoft.com/office/drawing/2014/main" xmlns="" id="{004E9C87-089E-435E-9231-DE34D762B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058" y="213548"/>
            <a:ext cx="1614387" cy="107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xmlns="" id="{BA1ECEA7-816B-4573-8AA7-90DCE5F6B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57941" y="1284149"/>
            <a:ext cx="2825402" cy="336453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l"/>
            <a:r>
              <a:rPr lang="es-CL" sz="1600" dirty="0">
                <a:solidFill>
                  <a:schemeClr val="bg1"/>
                </a:solidFill>
              </a:rPr>
              <a:t>Pastoral de Animación </a:t>
            </a:r>
            <a:r>
              <a:rPr lang="es-CL" sz="1600" dirty="0" err="1">
                <a:solidFill>
                  <a:schemeClr val="bg1"/>
                </a:solidFill>
              </a:rPr>
              <a:t>Biblica</a:t>
            </a:r>
            <a:endParaRPr lang="es-CL" sz="1600" dirty="0">
              <a:solidFill>
                <a:schemeClr val="bg1"/>
              </a:solidFill>
            </a:endParaRPr>
          </a:p>
        </p:txBody>
      </p:sp>
      <p:sp>
        <p:nvSpPr>
          <p:cNvPr id="31" name="Text Box 108">
            <a:extLst>
              <a:ext uri="{FF2B5EF4-FFF2-40B4-BE49-F238E27FC236}">
                <a16:creationId xmlns:a16="http://schemas.microsoft.com/office/drawing/2014/main" xmlns="" id="{F61CF42B-6863-4BF1-8300-541ABF8DA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82" y="3531554"/>
            <a:ext cx="7741359" cy="263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marR="11430" algn="just">
              <a:spcBef>
                <a:spcPts val="5"/>
              </a:spcBef>
              <a:spcAft>
                <a:spcPts val="0"/>
              </a:spcAft>
            </a:pP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</a:t>
            </a:r>
            <a:r>
              <a:rPr lang="es-ES" sz="2000" b="1" spc="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¿CÓMO</a:t>
            </a:r>
            <a:r>
              <a:rPr lang="es-ES" sz="2000" b="1" spc="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NOS</a:t>
            </a:r>
            <a:r>
              <a:rPr lang="es-ES" sz="2000" b="1" spc="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AYUDA</a:t>
            </a:r>
            <a:r>
              <a:rPr lang="es-ES" sz="2000" b="1" spc="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</a:t>
            </a:r>
            <a:r>
              <a:rPr lang="es-ES" sz="2000" b="1" spc="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LECTURA</a:t>
            </a:r>
            <a:r>
              <a:rPr lang="es-ES" sz="2000" b="1" spc="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D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</a:t>
            </a:r>
            <a:r>
              <a:rPr lang="es-ES" sz="2000" b="1" spc="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LA</a:t>
            </a:r>
            <a:r>
              <a:rPr lang="es-ES" sz="2000" b="1" spc="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PALABRA</a:t>
            </a:r>
            <a:r>
              <a:rPr lang="es-ES" sz="2000" b="1" spc="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TOMAR</a:t>
            </a:r>
            <a:r>
              <a:rPr lang="es-ES" sz="2000" b="1" spc="35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CONCIENCIA</a:t>
            </a:r>
            <a:r>
              <a:rPr lang="es-ES" sz="2000" b="1" spc="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QUE</a:t>
            </a:r>
            <a:r>
              <a:rPr lang="es-ES" sz="2000" b="1" spc="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</a:t>
            </a:r>
            <a:r>
              <a:rPr lang="es-ES" sz="2000" b="1" spc="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PROTAGONISTA</a:t>
            </a:r>
            <a:r>
              <a:rPr lang="es-ES" sz="2000" b="1" spc="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</a:t>
            </a:r>
            <a:r>
              <a:rPr lang="es-ES" sz="2000" b="1" spc="350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ELLA</a:t>
            </a:r>
            <a:r>
              <a:rPr lang="es-ES" sz="2000" b="1" spc="-340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ES EL PUEBLO DE DIOS A TRAVÉS</a:t>
            </a:r>
            <a:r>
              <a:rPr lang="es-ES" sz="2000" b="1" spc="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DE</a:t>
            </a:r>
            <a:r>
              <a:rPr lang="es-ES" sz="2000" b="1" spc="29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COMUNIDADES</a:t>
            </a:r>
            <a:r>
              <a:rPr lang="es-ES" sz="2000" b="1" spc="29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Y</a:t>
            </a:r>
            <a:r>
              <a:rPr lang="es-ES" sz="2000" b="1" spc="295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2000" b="1" dirty="0">
                <a:solidFill>
                  <a:srgbClr val="588291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PERSONAS   CONCRETAS?</a:t>
            </a:r>
            <a:endParaRPr lang="es-CL" sz="2000" dirty="0">
              <a:effectLst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890ABE31-694A-4D34-A542-B62A64D18EA1}"/>
              </a:ext>
            </a:extLst>
          </p:cNvPr>
          <p:cNvSpPr txBox="1"/>
          <p:nvPr/>
        </p:nvSpPr>
        <p:spPr>
          <a:xfrm>
            <a:off x="244957" y="2058622"/>
            <a:ext cx="80098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CL" sz="2000" b="1" i="0" u="none" strike="noStrike" baseline="0" dirty="0">
                <a:solidFill>
                  <a:srgbClr val="59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¿QUÉ CONSECUENCIAS CONCRETAS TIENE PARA NUESTRA COMUNIDAD COMPRENDER QUE LA IGLESIA </a:t>
            </a:r>
            <a:r>
              <a:rPr lang="es-ES" sz="2000" b="1" i="0" u="none" strike="noStrike" baseline="0" dirty="0">
                <a:solidFill>
                  <a:srgbClr val="59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EL PUEBLO DE DIOS EN  MEDIO DE TODOS LOS PUEBLOS?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xmlns="" id="{9DB6BCFC-822A-4C94-8690-8B665928BF15}"/>
              </a:ext>
            </a:extLst>
          </p:cNvPr>
          <p:cNvSpPr txBox="1"/>
          <p:nvPr/>
        </p:nvSpPr>
        <p:spPr>
          <a:xfrm>
            <a:off x="304101" y="5321690"/>
            <a:ext cx="79506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s-ES" sz="2000" b="1" i="0" u="none" strike="noStrike" baseline="0" dirty="0">
                <a:solidFill>
                  <a:srgbClr val="59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¿QUE ACCION CONCRETA PUEDO HACER PARA QUE EN MI COMUNIDAD CAMINEMOS TODOS JUNTOS COMO </a:t>
            </a:r>
            <a:r>
              <a:rPr lang="es-CL" sz="2000" b="1" i="0" u="none" strike="noStrike" baseline="0" dirty="0">
                <a:solidFill>
                  <a:srgbClr val="59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PUEBLO DE DIOS?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SINODALIDAD Y CONVERSIÓN. O A LA INVERSA">
            <a:extLst>
              <a:ext uri="{FF2B5EF4-FFF2-40B4-BE49-F238E27FC236}">
                <a16:creationId xmlns:a16="http://schemas.microsoft.com/office/drawing/2014/main" xmlns="" id="{054FE004-3B17-4CE4-A00D-7A9F9EC39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764" y="2069270"/>
            <a:ext cx="3865579" cy="396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82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876</Words>
  <Application>Microsoft Office PowerPoint</Application>
  <PresentationFormat>Panorámica</PresentationFormat>
  <Paragraphs>96</Paragraphs>
  <Slides>12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7" baseType="lpstr">
      <vt:lpstr>Aharoni</vt:lpstr>
      <vt:lpstr>American Typewriter Light</vt:lpstr>
      <vt:lpstr>Arial</vt:lpstr>
      <vt:lpstr>Arial Nova</vt:lpstr>
      <vt:lpstr>Bahnschrift SemiLight SemiConde</vt:lpstr>
      <vt:lpstr>Bradley Hand ITC</vt:lpstr>
      <vt:lpstr>Calibri</vt:lpstr>
      <vt:lpstr>Calibri Light</vt:lpstr>
      <vt:lpstr>Candara</vt:lpstr>
      <vt:lpstr>Freestyle Script</vt:lpstr>
      <vt:lpstr>Open Sans</vt:lpstr>
      <vt:lpstr>Tahoma</vt:lpstr>
      <vt:lpstr>Times New Roman</vt:lpstr>
      <vt:lpstr>Wingdings 2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Proceso Diocesano</dc:title>
  <dc:creator>Juan Manuel Guerrero</dc:creator>
  <cp:lastModifiedBy>CGMC</cp:lastModifiedBy>
  <cp:revision>21</cp:revision>
  <cp:lastPrinted>2022-01-12T15:59:14Z</cp:lastPrinted>
  <dcterms:created xsi:type="dcterms:W3CDTF">2022-01-11T12:43:05Z</dcterms:created>
  <dcterms:modified xsi:type="dcterms:W3CDTF">2022-04-25T20:15:19Z</dcterms:modified>
</cp:coreProperties>
</file>